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3"/>
  </p:notesMasterIdLst>
  <p:sldIdLst>
    <p:sldId id="256" r:id="rId2"/>
    <p:sldId id="702" r:id="rId3"/>
    <p:sldId id="582" r:id="rId4"/>
    <p:sldId id="681" r:id="rId5"/>
    <p:sldId id="703" r:id="rId6"/>
    <p:sldId id="657" r:id="rId7"/>
    <p:sldId id="823" r:id="rId8"/>
    <p:sldId id="609" r:id="rId9"/>
    <p:sldId id="792" r:id="rId10"/>
    <p:sldId id="704" r:id="rId11"/>
    <p:sldId id="705" r:id="rId12"/>
    <p:sldId id="706" r:id="rId13"/>
    <p:sldId id="707" r:id="rId14"/>
    <p:sldId id="710" r:id="rId15"/>
    <p:sldId id="711" r:id="rId16"/>
    <p:sldId id="713" r:id="rId17"/>
    <p:sldId id="712" r:id="rId18"/>
    <p:sldId id="714" r:id="rId19"/>
    <p:sldId id="719" r:id="rId20"/>
    <p:sldId id="716" r:id="rId21"/>
    <p:sldId id="715" r:id="rId22"/>
    <p:sldId id="717" r:id="rId23"/>
    <p:sldId id="718" r:id="rId24"/>
    <p:sldId id="720" r:id="rId25"/>
    <p:sldId id="722" r:id="rId26"/>
    <p:sldId id="721" r:id="rId27"/>
    <p:sldId id="723" r:id="rId28"/>
    <p:sldId id="724" r:id="rId29"/>
    <p:sldId id="794" r:id="rId30"/>
    <p:sldId id="726" r:id="rId31"/>
    <p:sldId id="727" r:id="rId32"/>
    <p:sldId id="728" r:id="rId33"/>
    <p:sldId id="729" r:id="rId34"/>
    <p:sldId id="730" r:id="rId35"/>
    <p:sldId id="731" r:id="rId36"/>
    <p:sldId id="732" r:id="rId37"/>
    <p:sldId id="733" r:id="rId38"/>
    <p:sldId id="829" r:id="rId39"/>
    <p:sldId id="831" r:id="rId40"/>
    <p:sldId id="832" r:id="rId41"/>
    <p:sldId id="833" r:id="rId42"/>
    <p:sldId id="834" r:id="rId43"/>
    <p:sldId id="835" r:id="rId44"/>
    <p:sldId id="836" r:id="rId45"/>
    <p:sldId id="837" r:id="rId46"/>
    <p:sldId id="838" r:id="rId47"/>
    <p:sldId id="839" r:id="rId48"/>
    <p:sldId id="734" r:id="rId49"/>
    <p:sldId id="735" r:id="rId50"/>
    <p:sldId id="736" r:id="rId51"/>
    <p:sldId id="737" r:id="rId52"/>
    <p:sldId id="738" r:id="rId53"/>
    <p:sldId id="739" r:id="rId54"/>
    <p:sldId id="740" r:id="rId55"/>
    <p:sldId id="741" r:id="rId56"/>
    <p:sldId id="742" r:id="rId57"/>
    <p:sldId id="743" r:id="rId58"/>
    <p:sldId id="744" r:id="rId59"/>
    <p:sldId id="746" r:id="rId60"/>
    <p:sldId id="747" r:id="rId61"/>
    <p:sldId id="748" r:id="rId62"/>
    <p:sldId id="749" r:id="rId63"/>
    <p:sldId id="745" r:id="rId64"/>
    <p:sldId id="751" r:id="rId65"/>
    <p:sldId id="753" r:id="rId66"/>
    <p:sldId id="755" r:id="rId67"/>
    <p:sldId id="756" r:id="rId68"/>
    <p:sldId id="757" r:id="rId69"/>
    <p:sldId id="758" r:id="rId70"/>
    <p:sldId id="840" r:id="rId71"/>
    <p:sldId id="841" r:id="rId72"/>
    <p:sldId id="759" r:id="rId73"/>
    <p:sldId id="760" r:id="rId74"/>
    <p:sldId id="761" r:id="rId75"/>
    <p:sldId id="762" r:id="rId76"/>
    <p:sldId id="763" r:id="rId77"/>
    <p:sldId id="765" r:id="rId78"/>
    <p:sldId id="767" r:id="rId79"/>
    <p:sldId id="766" r:id="rId80"/>
    <p:sldId id="768" r:id="rId81"/>
    <p:sldId id="769" r:id="rId82"/>
    <p:sldId id="770" r:id="rId83"/>
    <p:sldId id="771" r:id="rId84"/>
    <p:sldId id="772" r:id="rId85"/>
    <p:sldId id="773" r:id="rId86"/>
    <p:sldId id="776" r:id="rId87"/>
    <p:sldId id="774" r:id="rId88"/>
    <p:sldId id="778" r:id="rId89"/>
    <p:sldId id="779" r:id="rId90"/>
    <p:sldId id="780" r:id="rId91"/>
    <p:sldId id="782" r:id="rId92"/>
    <p:sldId id="783" r:id="rId93"/>
    <p:sldId id="784" r:id="rId94"/>
    <p:sldId id="785" r:id="rId95"/>
    <p:sldId id="786" r:id="rId96"/>
    <p:sldId id="787" r:id="rId97"/>
    <p:sldId id="788" r:id="rId98"/>
    <p:sldId id="789" r:id="rId99"/>
    <p:sldId id="790" r:id="rId100"/>
    <p:sldId id="791" r:id="rId101"/>
    <p:sldId id="793" r:id="rId102"/>
    <p:sldId id="795" r:id="rId103"/>
    <p:sldId id="796" r:id="rId104"/>
    <p:sldId id="798" r:id="rId105"/>
    <p:sldId id="797" r:id="rId106"/>
    <p:sldId id="799" r:id="rId107"/>
    <p:sldId id="800" r:id="rId108"/>
    <p:sldId id="801" r:id="rId109"/>
    <p:sldId id="802" r:id="rId110"/>
    <p:sldId id="803" r:id="rId111"/>
    <p:sldId id="804" r:id="rId112"/>
    <p:sldId id="805" r:id="rId113"/>
    <p:sldId id="806" r:id="rId114"/>
    <p:sldId id="807" r:id="rId115"/>
    <p:sldId id="808" r:id="rId116"/>
    <p:sldId id="809" r:id="rId117"/>
    <p:sldId id="810" r:id="rId118"/>
    <p:sldId id="811" r:id="rId119"/>
    <p:sldId id="812" r:id="rId120"/>
    <p:sldId id="813" r:id="rId121"/>
    <p:sldId id="814" r:id="rId122"/>
    <p:sldId id="815" r:id="rId123"/>
    <p:sldId id="816" r:id="rId124"/>
    <p:sldId id="817" r:id="rId125"/>
    <p:sldId id="818" r:id="rId126"/>
    <p:sldId id="819" r:id="rId127"/>
    <p:sldId id="820" r:id="rId128"/>
    <p:sldId id="821" r:id="rId129"/>
    <p:sldId id="822" r:id="rId130"/>
    <p:sldId id="828" r:id="rId131"/>
    <p:sldId id="826" r:id="rId132"/>
  </p:sldIdLst>
  <p:sldSz cx="6858000" cy="9144000" type="screen4x3"/>
  <p:notesSz cx="6797675" cy="9926638"/>
  <p:custDataLst>
    <p:tags r:id="rId1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85" autoAdjust="0"/>
    <p:restoredTop sz="94660"/>
  </p:normalViewPr>
  <p:slideViewPr>
    <p:cSldViewPr snapToGrid="0">
      <p:cViewPr varScale="1">
        <p:scale>
          <a:sx n="65" d="100"/>
          <a:sy n="65" d="100"/>
        </p:scale>
        <p:origin x="2261" y="53"/>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gs" Target="tags/tag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31E1CF9-6A21-4869-BD3E-0516F9682EC8}" type="datetimeFigureOut">
              <a:rPr lang="fr-FR" smtClean="0"/>
              <a:t>23/11/2022</a:t>
            </a:fld>
            <a:endParaRPr lang="fr-FR"/>
          </a:p>
        </p:txBody>
      </p:sp>
      <p:sp>
        <p:nvSpPr>
          <p:cNvPr id="4" name="Espace réservé de l'image des diapositives 3"/>
          <p:cNvSpPr>
            <a:spLocks noGrp="1" noRot="1" noChangeAspect="1"/>
          </p:cNvSpPr>
          <p:nvPr>
            <p:ph type="sldImg" idx="2"/>
          </p:nvPr>
        </p:nvSpPr>
        <p:spPr>
          <a:xfrm>
            <a:off x="2143125" y="1241425"/>
            <a:ext cx="2511425" cy="3349625"/>
          </a:xfrm>
          <a:prstGeom prst="rect">
            <a:avLst/>
          </a:prstGeom>
          <a:noFill/>
          <a:ln w="12700">
            <a:solidFill>
              <a:prstClr val="black"/>
            </a:solidFill>
          </a:ln>
        </p:spPr>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93CF935-ACBF-431B-A88C-58BB4390C64E}" type="slidenum">
              <a:rPr lang="fr-FR" smtClean="0"/>
              <a:t>‹N°›</a:t>
            </a:fld>
            <a:endParaRPr lang="fr-FR"/>
          </a:p>
        </p:txBody>
      </p:sp>
    </p:spTree>
    <p:extLst>
      <p:ext uri="{BB962C8B-B14F-4D97-AF65-F5344CB8AC3E}">
        <p14:creationId xmlns:p14="http://schemas.microsoft.com/office/powerpoint/2010/main" val="1225975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fr-FR"/>
              <a:t>Modifiez le style du titre</a:t>
            </a:r>
            <a:endParaRPr lang="en-US"/>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a:p>
        </p:txBody>
      </p:sp>
      <p:sp>
        <p:nvSpPr>
          <p:cNvPr id="4" name="Date Placeholder 3"/>
          <p:cNvSpPr>
            <a:spLocks noGrp="1"/>
          </p:cNvSpPr>
          <p:nvPr>
            <p:ph type="dt" sz="half" idx="10"/>
          </p:nvPr>
        </p:nvSpPr>
        <p:spPr/>
        <p:txBody>
          <a:bodyPr/>
          <a:lstStyle/>
          <a:p>
            <a:fld id="{D9F3C45C-42A5-46CE-B172-BF93A256B287}" type="datetime1">
              <a:rPr lang="fr-FR" smtClean="0"/>
              <a:t>23/11/2022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12870758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70ECD13-9C44-40F8-95E1-949B6D33C094}" type="datetime1">
              <a:rPr lang="fr-FR" smtClean="0"/>
              <a:t>23/11/2022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32701142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F429C967-5288-4E04-924B-B026CE7DEA82}" type="datetime1">
              <a:rPr lang="fr-FR" smtClean="0"/>
              <a:t>23/11/2022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284150785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FE5F2EE1-5CE4-47DF-B02C-A2C1CE8DE8A8}" type="datetime1">
              <a:rPr lang="fr-FR" smtClean="0"/>
              <a:t>23/11/2022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6330971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fr-FR"/>
              <a:t>Modifiez le style du titre</a:t>
            </a:r>
            <a:endParaRPr lang="en-US"/>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40E0E66-EB55-4DC3-B83D-8BFAF6EFEE1C}" type="datetime1">
              <a:rPr lang="fr-FR" smtClean="0"/>
              <a:t>23/11/2022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2819688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471488" y="2434167"/>
            <a:ext cx="2914650" cy="580178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3471863" y="2434167"/>
            <a:ext cx="2914650" cy="580178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7B286555-FBB1-4469-A93B-AF4C76A26A3E}" type="datetime1">
              <a:rPr lang="fr-FR" smtClean="0"/>
              <a:t>23/11/2022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30531513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fr-FR"/>
              <a:t>Modifiez le style du titre</a:t>
            </a:r>
            <a:endParaRPr lang="en-US"/>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Content Placeholder 3"/>
          <p:cNvSpPr>
            <a:spLocks noGrp="1"/>
          </p:cNvSpPr>
          <p:nvPr>
            <p:ph sz="half" idx="2"/>
          </p:nvPr>
        </p:nvSpPr>
        <p:spPr>
          <a:xfrm>
            <a:off x="472381" y="3340100"/>
            <a:ext cx="2901255" cy="491278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Content Placeholder 5"/>
          <p:cNvSpPr>
            <a:spLocks noGrp="1"/>
          </p:cNvSpPr>
          <p:nvPr>
            <p:ph sz="quarter" idx="4"/>
          </p:nvPr>
        </p:nvSpPr>
        <p:spPr>
          <a:xfrm>
            <a:off x="3471863" y="3340100"/>
            <a:ext cx="2915543" cy="491278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53542187-0C4D-47F9-9331-4A2E5F069587}" type="datetime1">
              <a:rPr lang="fr-FR" smtClean="0"/>
              <a:t>23/11/2022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10992849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3CBDD2A0-8772-45F7-B695-56D95E99FE8B}" type="datetime1">
              <a:rPr lang="fr-FR" smtClean="0"/>
              <a:t>23/11/2022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19958853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E71C6-62B7-41FB-AED6-81CBCEFF97BF}" type="datetime1">
              <a:rPr lang="fr-FR" smtClean="0"/>
              <a:t>23/11/2022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31438300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fr-FR"/>
              <a:t>Modifiez le style du titre</a:t>
            </a:r>
            <a:endParaRPr lang="en-US"/>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75057497-FF77-4DE4-A390-D08900A99115}" type="datetime1">
              <a:rPr lang="fr-FR" smtClean="0"/>
              <a:t>23/11/2022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399498375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fr-FR"/>
              <a:t>Modifiez le style du titre</a:t>
            </a:r>
            <a:endParaRPr lang="en-US"/>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1DE89075-7710-4D21-8183-D3C080F665FE}" type="datetime1">
              <a:rPr lang="fr-FR" smtClean="0"/>
              <a:t>23/11/2022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2D1721C-3E1D-4236-AB68-8D94A5F6F1BB}" type="slidenum">
              <a:rPr lang="fr-FR" smtClean="0"/>
              <a:t>‹N°›</a:t>
            </a:fld>
            <a:endParaRPr lang="fr-FR"/>
          </a:p>
        </p:txBody>
      </p:sp>
    </p:spTree>
    <p:extLst>
      <p:ext uri="{BB962C8B-B14F-4D97-AF65-F5344CB8AC3E}">
        <p14:creationId xmlns:p14="http://schemas.microsoft.com/office/powerpoint/2010/main" val="34402658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86D37137-186A-4248-8372-3B73F466A9A7}" type="datetime1">
              <a:rPr lang="fr-FR" smtClean="0"/>
              <a:t>23/11/2022</a:t>
            </a:fld>
            <a:endParaRPr lang="fr-F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12D1721C-3E1D-4236-AB68-8D94A5F6F1BB}" type="slidenum">
              <a:rPr lang="fr-FR" smtClean="0"/>
              <a:t>‹N°›</a:t>
            </a:fld>
            <a:endParaRPr lang="fr-FR"/>
          </a:p>
        </p:txBody>
      </p:sp>
    </p:spTree>
    <p:extLst>
      <p:ext uri="{BB962C8B-B14F-4D97-AF65-F5344CB8AC3E}">
        <p14:creationId xmlns:p14="http://schemas.microsoft.com/office/powerpoint/2010/main" val="3227238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0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2.xml"/><Relationship Id="rId4" Type="http://schemas.openxmlformats.org/officeDocument/2006/relationships/image" Target="../media/image247.jpeg"/></Relationships>
</file>

<file path=ppt/slides/_rels/slide11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2.xml"/><Relationship Id="rId5" Type="http://schemas.openxmlformats.org/officeDocument/2006/relationships/image" Target="../media/image251.jpeg"/><Relationship Id="rId4" Type="http://schemas.openxmlformats.org/officeDocument/2006/relationships/image" Target="../media/image250.jpeg"/></Relationships>
</file>

<file path=ppt/slides/_rels/slide11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 Id="rId4" Type="http://schemas.openxmlformats.org/officeDocument/2006/relationships/image" Target="../media/image254.jpeg"/></Relationships>
</file>

<file path=ppt/slides/_rels/slide113.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2.xml"/><Relationship Id="rId5" Type="http://schemas.openxmlformats.org/officeDocument/2006/relationships/image" Target="../media/image260.jpeg"/><Relationship Id="rId4" Type="http://schemas.openxmlformats.org/officeDocument/2006/relationships/image" Target="../media/image259.jpeg"/></Relationships>
</file>

<file path=ppt/slides/_rels/slide11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20.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86.jpeg"/><Relationship Id="rId1" Type="http://schemas.openxmlformats.org/officeDocument/2006/relationships/slideLayout" Target="../slideLayouts/slideLayout2.xml"/><Relationship Id="rId4" Type="http://schemas.openxmlformats.org/officeDocument/2006/relationships/image" Target="../media/image287.jpe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30.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2.xml"/><Relationship Id="rId4" Type="http://schemas.openxmlformats.org/officeDocument/2006/relationships/image" Target="../media/image290.jpeg"/></Relationships>
</file>

<file path=ppt/slides/_rels/slide131.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6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0.jpeg"/></Relationships>
</file>

<file path=ppt/slides/_rels/slide7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7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png"/></Relationships>
</file>

<file path=ppt/slides/_rels/slide8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8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8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jpeg"/></Relationships>
</file>

<file path=ppt/slides/_rels/slide9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9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5" Type="http://schemas.openxmlformats.org/officeDocument/2006/relationships/image" Target="../media/image212.jpeg"/><Relationship Id="rId4" Type="http://schemas.openxmlformats.org/officeDocument/2006/relationships/image" Target="../media/image211.jpeg"/></Relationships>
</file>

<file path=ppt/slides/_rels/slide9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xml"/><Relationship Id="rId4" Type="http://schemas.openxmlformats.org/officeDocument/2006/relationships/image" Target="../media/image2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ECHANGE\LYNDA\Logo _Azenco_Abris_de_Piscine.jpg"/>
          <p:cNvPicPr/>
          <p:nvPr/>
        </p:nvPicPr>
        <p:blipFill>
          <a:blip r:embed="rId2">
            <a:extLst>
              <a:ext uri="{28A0092B-C50C-407E-A947-70E740481C1C}">
                <a14:useLocalDpi xmlns:a14="http://schemas.microsoft.com/office/drawing/2010/main" val="0"/>
              </a:ext>
            </a:extLst>
          </a:blip>
          <a:stretch>
            <a:fillRect/>
          </a:stretch>
        </p:blipFill>
        <p:spPr bwMode="auto">
          <a:xfrm>
            <a:off x="79014" y="157221"/>
            <a:ext cx="4504137" cy="1340154"/>
          </a:xfrm>
          <a:prstGeom prst="rect">
            <a:avLst/>
          </a:prstGeom>
          <a:noFill/>
          <a:ln>
            <a:noFill/>
          </a:ln>
        </p:spPr>
      </p:pic>
      <p:sp>
        <p:nvSpPr>
          <p:cNvPr id="5" name="Rectangle 4"/>
          <p:cNvSpPr/>
          <p:nvPr/>
        </p:nvSpPr>
        <p:spPr>
          <a:xfrm>
            <a:off x="0" y="1984209"/>
            <a:ext cx="6858000" cy="1889291"/>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 name="Zone de texte 6"/>
          <p:cNvSpPr txBox="1"/>
          <p:nvPr/>
        </p:nvSpPr>
        <p:spPr>
          <a:xfrm>
            <a:off x="79014" y="2092793"/>
            <a:ext cx="6974206" cy="19966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rtl="0">
              <a:lnSpc>
                <a:spcPct val="115000"/>
              </a:lnSpc>
              <a:spcAft>
                <a:spcPts val="1000"/>
              </a:spcAft>
            </a:pPr>
            <a:r>
              <a:rPr lang="en-GB" sz="3000" b="0" i="0" u="none" strike="noStrike">
                <a:solidFill>
                  <a:srgbClr val="FFFFFF"/>
                </a:solidFill>
                <a:highlight>
                  <a:srgbClr val="000000">
                    <a:alpha val="0"/>
                  </a:srgbClr>
                </a:highlight>
                <a:latin typeface="Arial"/>
                <a:ea typeface="Times New Roman"/>
                <a:cs typeface="Times New Roman"/>
              </a:rPr>
              <a:t>ASSEMBLY INSTRUCTIONS</a:t>
            </a:r>
            <a:br>
              <a:rPr lang="en-GB" sz="5000" b="0" i="0" u="none" strike="noStrike">
                <a:solidFill>
                  <a:srgbClr val="FFFFFF"/>
                </a:solidFill>
                <a:highlight>
                  <a:srgbClr val="000000">
                    <a:alpha val="0"/>
                  </a:srgbClr>
                </a:highlight>
                <a:latin typeface="Arial"/>
                <a:ea typeface="Times New Roman"/>
                <a:cs typeface="Times New Roman"/>
              </a:rPr>
            </a:br>
            <a:r>
              <a:rPr lang="en-GB" sz="6000" b="0" i="0" u="none" strike="noStrike">
                <a:solidFill>
                  <a:srgbClr val="5B9BD5"/>
                </a:solidFill>
                <a:highlight>
                  <a:srgbClr val="000000">
                    <a:alpha val="0"/>
                  </a:srgbClr>
                </a:highlight>
                <a:latin typeface="Arial"/>
                <a:ea typeface="Times New Roman"/>
                <a:cs typeface="Times New Roman"/>
              </a:rPr>
              <a:t>POOLDECK</a:t>
            </a:r>
            <a:endParaRPr lang="fr-FR" sz="60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Espace réservé du numéro de diapositive 1"/>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a:t>
            </a:r>
            <a:endParaRPr lang="fr-FR"/>
          </a:p>
        </p:txBody>
      </p:sp>
      <p:pic>
        <p:nvPicPr>
          <p:cNvPr id="8" name="Image 7"/>
          <p:cNvPicPr/>
          <p:nvPr/>
        </p:nvPicPr>
        <p:blipFill>
          <a:blip r:embed="rId3">
            <a:extLst>
              <a:ext uri="{28A0092B-C50C-407E-A947-70E740481C1C}">
                <a14:useLocalDpi xmlns:a14="http://schemas.microsoft.com/office/drawing/2010/main" val="0"/>
              </a:ext>
            </a:extLst>
          </a:blip>
          <a:stretch>
            <a:fillRect/>
          </a:stretch>
        </p:blipFill>
        <p:spPr bwMode="auto">
          <a:xfrm>
            <a:off x="179499" y="8690610"/>
            <a:ext cx="2258695" cy="453390"/>
          </a:xfrm>
          <a:prstGeom prst="rect">
            <a:avLst/>
          </a:prstGeom>
          <a:noFill/>
          <a:ln>
            <a:noFill/>
          </a:ln>
        </p:spPr>
      </p:pic>
      <p:pic>
        <p:nvPicPr>
          <p:cNvPr id="7" name="Image 6">
            <a:extLst>
              <a:ext uri="{FF2B5EF4-FFF2-40B4-BE49-F238E27FC236}">
                <a16:creationId xmlns:a16="http://schemas.microsoft.com/office/drawing/2014/main" id="{269FD965-9DCA-414D-AD92-213E074BD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41" y="4197984"/>
            <a:ext cx="5612317" cy="4209238"/>
          </a:xfrm>
          <a:prstGeom prst="rect">
            <a:avLst/>
          </a:prstGeom>
        </p:spPr>
      </p:pic>
    </p:spTree>
    <p:extLst>
      <p:ext uri="{BB962C8B-B14F-4D97-AF65-F5344CB8AC3E}">
        <p14:creationId xmlns:p14="http://schemas.microsoft.com/office/powerpoint/2010/main" val="160469754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a:t>
            </a:r>
            <a:endParaRPr lang="fr-FR"/>
          </a:p>
        </p:txBody>
      </p:sp>
      <p:sp>
        <p:nvSpPr>
          <p:cNvPr id="5" name="ZoneTexte 4">
            <a:extLst>
              <a:ext uri="{FF2B5EF4-FFF2-40B4-BE49-F238E27FC236}">
                <a16:creationId xmlns:a16="http://schemas.microsoft.com/office/drawing/2014/main" id="{E3AAD1E1-3334-415E-B93D-C9EDBF3A2B25}"/>
              </a:ext>
            </a:extLst>
          </p:cNvPr>
          <p:cNvSpPr txBox="1"/>
          <p:nvPr/>
        </p:nvSpPr>
        <p:spPr>
          <a:xfrm>
            <a:off x="134875" y="923825"/>
            <a:ext cx="6588250" cy="509370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a:t>
            </a:r>
            <a:endParaRPr lang="fr-FR" sz="1300"/>
          </a:p>
          <a:p>
            <a:endParaRPr lang="fr-FR" sz="1300"/>
          </a:p>
          <a:p>
            <a:pPr rtl="0"/>
            <a:r>
              <a:rPr lang="en-GB" sz="1300" b="0" i="0" u="none" strike="noStrike">
                <a:highlight>
                  <a:srgbClr val="000000">
                    <a:alpha val="0"/>
                  </a:srgbClr>
                </a:highlight>
                <a:latin typeface="Calibri"/>
              </a:rPr>
              <a:t>Position the connecting brackets on the ends of the beams</a:t>
            </a: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pPr rtl="0"/>
            <a:r>
              <a:rPr lang="en-GB" sz="1300" b="0" i="0" u="sng" strike="noStrike">
                <a:highlight>
                  <a:srgbClr val="000000">
                    <a:alpha val="0"/>
                  </a:srgbClr>
                </a:highlight>
                <a:latin typeface="Calibri"/>
              </a:rPr>
              <a:t>STEP 3</a:t>
            </a:r>
            <a:endParaRPr lang="fr-FR" sz="1300"/>
          </a:p>
          <a:p>
            <a:endParaRPr lang="fr-FR" sz="1300"/>
          </a:p>
          <a:p>
            <a:pPr rtl="0"/>
            <a:r>
              <a:rPr lang="en-GB" sz="1300" b="0" i="0" u="none" strike="noStrike">
                <a:highlight>
                  <a:srgbClr val="000000">
                    <a:alpha val="0"/>
                  </a:srgbClr>
                </a:highlight>
                <a:latin typeface="Calibri"/>
              </a:rPr>
              <a:t>Screw in place with the 4.8x25 screws</a:t>
            </a:r>
          </a:p>
          <a:p>
            <a:endParaRPr lang="fr-FR">
              <a:solidFill>
                <a:schemeClr val="accent2"/>
              </a:solidFill>
            </a:endParaRPr>
          </a:p>
          <a:p>
            <a:endParaRPr lang="fr-FR" sz="1300"/>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2" name="Rectangle 11">
            <a:extLst>
              <a:ext uri="{FF2B5EF4-FFF2-40B4-BE49-F238E27FC236}">
                <a16:creationId xmlns:a16="http://schemas.microsoft.com/office/drawing/2014/main" id="{60050996-69F7-4CE8-8D77-36B5AE098054}"/>
              </a:ext>
            </a:extLst>
          </p:cNvPr>
          <p:cNvSpPr/>
          <p:nvPr/>
        </p:nvSpPr>
        <p:spPr>
          <a:xfrm>
            <a:off x="234024" y="1640628"/>
            <a:ext cx="3095827"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3F3EBA00-A31A-4D86-AEF4-3622A1171D8B}"/>
              </a:ext>
            </a:extLst>
          </p:cNvPr>
          <p:cNvSpPr/>
          <p:nvPr/>
        </p:nvSpPr>
        <p:spPr>
          <a:xfrm>
            <a:off x="2808622" y="406081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pic>
        <p:nvPicPr>
          <p:cNvPr id="3" name="Image 2">
            <a:extLst>
              <a:ext uri="{FF2B5EF4-FFF2-40B4-BE49-F238E27FC236}">
                <a16:creationId xmlns:a16="http://schemas.microsoft.com/office/drawing/2014/main" id="{81E9F238-711B-4204-9F29-76FF628D382E}"/>
              </a:ext>
            </a:extLst>
          </p:cNvPr>
          <p:cNvPicPr>
            <a:picLocks noChangeAspect="1"/>
          </p:cNvPicPr>
          <p:nvPr/>
        </p:nvPicPr>
        <p:blipFill>
          <a:blip r:embed="rId2">
            <a:extLst>
              <a:ext uri="{28A0092B-C50C-407E-A947-70E740481C1C}">
                <a14:useLocalDpi xmlns:a14="http://schemas.microsoft.com/office/drawing/2010/main" val="0"/>
              </a:ext>
            </a:extLst>
          </a:blip>
          <a:srcRect l="34647" t="9299" r="7499"/>
          <a:stretch>
            <a:fillRect/>
          </a:stretch>
        </p:blipFill>
        <p:spPr>
          <a:xfrm>
            <a:off x="422636" y="1768076"/>
            <a:ext cx="2704708" cy="2195833"/>
          </a:xfrm>
          <a:prstGeom prst="rect">
            <a:avLst/>
          </a:prstGeom>
        </p:spPr>
      </p:pic>
      <p:pic>
        <p:nvPicPr>
          <p:cNvPr id="8" name="Image 7">
            <a:extLst>
              <a:ext uri="{FF2B5EF4-FFF2-40B4-BE49-F238E27FC236}">
                <a16:creationId xmlns:a16="http://schemas.microsoft.com/office/drawing/2014/main" id="{0B85E30D-10AB-4663-8264-76C6D99C5995}"/>
              </a:ext>
            </a:extLst>
          </p:cNvPr>
          <p:cNvPicPr>
            <a:picLocks noChangeAspect="1"/>
          </p:cNvPicPr>
          <p:nvPr/>
        </p:nvPicPr>
        <p:blipFill>
          <a:blip r:embed="rId3">
            <a:extLst>
              <a:ext uri="{28A0092B-C50C-407E-A947-70E740481C1C}">
                <a14:useLocalDpi xmlns:a14="http://schemas.microsoft.com/office/drawing/2010/main" val="0"/>
              </a:ext>
            </a:extLst>
          </a:blip>
          <a:srcRect l="35012" t="28005"/>
          <a:stretch>
            <a:fillRect/>
          </a:stretch>
        </p:blipFill>
        <p:spPr>
          <a:xfrm>
            <a:off x="3555905" y="1889162"/>
            <a:ext cx="2830608" cy="2044574"/>
          </a:xfrm>
          <a:prstGeom prst="rect">
            <a:avLst/>
          </a:prstGeom>
        </p:spPr>
      </p:pic>
      <p:sp>
        <p:nvSpPr>
          <p:cNvPr id="15" name="Rectangle 14">
            <a:extLst>
              <a:ext uri="{FF2B5EF4-FFF2-40B4-BE49-F238E27FC236}">
                <a16:creationId xmlns:a16="http://schemas.microsoft.com/office/drawing/2014/main" id="{479CDBD7-7C38-4517-90F1-38D4D57E4102}"/>
              </a:ext>
            </a:extLst>
          </p:cNvPr>
          <p:cNvSpPr/>
          <p:nvPr/>
        </p:nvSpPr>
        <p:spPr>
          <a:xfrm>
            <a:off x="3429000" y="1637771"/>
            <a:ext cx="3095827"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6" name="Rectangle 15">
            <a:extLst>
              <a:ext uri="{FF2B5EF4-FFF2-40B4-BE49-F238E27FC236}">
                <a16:creationId xmlns:a16="http://schemas.microsoft.com/office/drawing/2014/main" id="{02A75F0A-0E43-485B-9E16-67DEA021C0E3}"/>
              </a:ext>
            </a:extLst>
          </p:cNvPr>
          <p:cNvSpPr/>
          <p:nvPr/>
        </p:nvSpPr>
        <p:spPr>
          <a:xfrm>
            <a:off x="6003598" y="4057962"/>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
        <p:nvSpPr>
          <p:cNvPr id="20" name="Rectangle 19">
            <a:extLst>
              <a:ext uri="{FF2B5EF4-FFF2-40B4-BE49-F238E27FC236}">
                <a16:creationId xmlns:a16="http://schemas.microsoft.com/office/drawing/2014/main" id="{04E615E4-20AD-4FC7-980E-C64AE4D1B3B6}"/>
              </a:ext>
            </a:extLst>
          </p:cNvPr>
          <p:cNvSpPr/>
          <p:nvPr/>
        </p:nvSpPr>
        <p:spPr>
          <a:xfrm>
            <a:off x="234024" y="5612122"/>
            <a:ext cx="3095827"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1" name="Rectangle 20">
            <a:extLst>
              <a:ext uri="{FF2B5EF4-FFF2-40B4-BE49-F238E27FC236}">
                <a16:creationId xmlns:a16="http://schemas.microsoft.com/office/drawing/2014/main" id="{48C81D70-B70B-48B0-BE29-1B0B544C4744}"/>
              </a:ext>
            </a:extLst>
          </p:cNvPr>
          <p:cNvSpPr/>
          <p:nvPr/>
        </p:nvSpPr>
        <p:spPr>
          <a:xfrm>
            <a:off x="2808622" y="805649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22" name="Rectangle 21">
            <a:extLst>
              <a:ext uri="{FF2B5EF4-FFF2-40B4-BE49-F238E27FC236}">
                <a16:creationId xmlns:a16="http://schemas.microsoft.com/office/drawing/2014/main" id="{C4FD3191-9499-4B12-B4D3-728CE38514B2}"/>
              </a:ext>
            </a:extLst>
          </p:cNvPr>
          <p:cNvSpPr/>
          <p:nvPr/>
        </p:nvSpPr>
        <p:spPr>
          <a:xfrm>
            <a:off x="3429000" y="5622784"/>
            <a:ext cx="3095827"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3" name="Rectangle 22">
            <a:extLst>
              <a:ext uri="{FF2B5EF4-FFF2-40B4-BE49-F238E27FC236}">
                <a16:creationId xmlns:a16="http://schemas.microsoft.com/office/drawing/2014/main" id="{5AE6D556-6F8C-4D0B-817D-D2DDE9645ADD}"/>
              </a:ext>
            </a:extLst>
          </p:cNvPr>
          <p:cNvSpPr/>
          <p:nvPr/>
        </p:nvSpPr>
        <p:spPr>
          <a:xfrm>
            <a:off x="6003598" y="804297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pic>
        <p:nvPicPr>
          <p:cNvPr id="10" name="Image 9">
            <a:extLst>
              <a:ext uri="{FF2B5EF4-FFF2-40B4-BE49-F238E27FC236}">
                <a16:creationId xmlns:a16="http://schemas.microsoft.com/office/drawing/2014/main" id="{1B2C27B6-8D67-4557-9867-C8CCDF80540F}"/>
              </a:ext>
            </a:extLst>
          </p:cNvPr>
          <p:cNvPicPr>
            <a:picLocks noChangeAspect="1"/>
          </p:cNvPicPr>
          <p:nvPr/>
        </p:nvPicPr>
        <p:blipFill>
          <a:blip r:embed="rId4">
            <a:extLst>
              <a:ext uri="{28A0092B-C50C-407E-A947-70E740481C1C}">
                <a14:useLocalDpi xmlns:a14="http://schemas.microsoft.com/office/drawing/2010/main" val="0"/>
              </a:ext>
            </a:extLst>
          </a:blip>
          <a:srcRect l="25549"/>
          <a:stretch>
            <a:fillRect/>
          </a:stretch>
        </p:blipFill>
        <p:spPr>
          <a:xfrm>
            <a:off x="568712" y="5722101"/>
            <a:ext cx="2304894" cy="2024457"/>
          </a:xfrm>
          <a:prstGeom prst="rect">
            <a:avLst/>
          </a:prstGeom>
        </p:spPr>
      </p:pic>
      <p:pic>
        <p:nvPicPr>
          <p:cNvPr id="26" name="Image 25">
            <a:extLst>
              <a:ext uri="{FF2B5EF4-FFF2-40B4-BE49-F238E27FC236}">
                <a16:creationId xmlns:a16="http://schemas.microsoft.com/office/drawing/2014/main" id="{71CD2B6C-E7CE-451D-9453-06824CF00BC2}"/>
              </a:ext>
            </a:extLst>
          </p:cNvPr>
          <p:cNvPicPr>
            <a:picLocks noChangeAspect="1"/>
          </p:cNvPicPr>
          <p:nvPr/>
        </p:nvPicPr>
        <p:blipFill>
          <a:blip r:embed="rId5">
            <a:extLst>
              <a:ext uri="{28A0092B-C50C-407E-A947-70E740481C1C}">
                <a14:useLocalDpi xmlns:a14="http://schemas.microsoft.com/office/drawing/2010/main" val="0"/>
              </a:ext>
            </a:extLst>
          </a:blip>
          <a:srcRect l="29207" t="-2430" b="-1"/>
          <a:stretch>
            <a:fillRect/>
          </a:stretch>
        </p:blipFill>
        <p:spPr>
          <a:xfrm>
            <a:off x="3879926" y="5841313"/>
            <a:ext cx="2287393" cy="2164244"/>
          </a:xfrm>
          <a:prstGeom prst="rect">
            <a:avLst/>
          </a:prstGeom>
        </p:spPr>
      </p:pic>
      <p:cxnSp>
        <p:nvCxnSpPr>
          <p:cNvPr id="19" name="Connecteur droit 18">
            <a:extLst>
              <a:ext uri="{FF2B5EF4-FFF2-40B4-BE49-F238E27FC236}">
                <a16:creationId xmlns:a16="http://schemas.microsoft.com/office/drawing/2014/main" id="{EE9445B7-8806-4EEC-B7D4-DB12F9007006}"/>
              </a:ext>
            </a:extLst>
          </p:cNvPr>
          <p:cNvCxnSpPr/>
          <p:nvPr/>
        </p:nvCxnSpPr>
        <p:spPr>
          <a:xfrm flipH="1" flipV="1">
            <a:off x="772778" y="2009525"/>
            <a:ext cx="401129" cy="246221"/>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07890A7E-2C6A-445A-B546-CE140DA9F9C5}"/>
              </a:ext>
            </a:extLst>
          </p:cNvPr>
          <p:cNvSpPr txBox="1"/>
          <p:nvPr/>
        </p:nvSpPr>
        <p:spPr>
          <a:xfrm>
            <a:off x="333173" y="1746752"/>
            <a:ext cx="112082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Connecting bracket</a:t>
            </a:r>
          </a:p>
        </p:txBody>
      </p:sp>
      <p:cxnSp>
        <p:nvCxnSpPr>
          <p:cNvPr id="25" name="Connecteur droit 24">
            <a:extLst>
              <a:ext uri="{FF2B5EF4-FFF2-40B4-BE49-F238E27FC236}">
                <a16:creationId xmlns:a16="http://schemas.microsoft.com/office/drawing/2014/main" id="{6000AFD9-D2EA-4291-8FAF-6B064D68B04B}"/>
              </a:ext>
            </a:extLst>
          </p:cNvPr>
          <p:cNvCxnSpPr/>
          <p:nvPr/>
        </p:nvCxnSpPr>
        <p:spPr>
          <a:xfrm flipH="1">
            <a:off x="973343" y="3662212"/>
            <a:ext cx="519881" cy="256585"/>
          </a:xfrm>
          <a:prstGeom prst="line">
            <a:avLst/>
          </a:prstGeom>
        </p:spPr>
        <p:style>
          <a:lnRef idx="1">
            <a:schemeClr val="dk1"/>
          </a:lnRef>
          <a:fillRef idx="0">
            <a:schemeClr val="dk1"/>
          </a:fillRef>
          <a:effectRef idx="0">
            <a:schemeClr val="dk1"/>
          </a:effectRef>
          <a:fontRef idx="minor">
            <a:schemeClr val="tx1"/>
          </a:fontRef>
        </p:style>
      </p:cxnSp>
      <p:sp>
        <p:nvSpPr>
          <p:cNvPr id="27" name="ZoneTexte 26">
            <a:extLst>
              <a:ext uri="{FF2B5EF4-FFF2-40B4-BE49-F238E27FC236}">
                <a16:creationId xmlns:a16="http://schemas.microsoft.com/office/drawing/2014/main" id="{D0F7AFCA-5BF8-4C74-98A7-0DF674848296}"/>
              </a:ext>
            </a:extLst>
          </p:cNvPr>
          <p:cNvSpPr txBox="1"/>
          <p:nvPr/>
        </p:nvSpPr>
        <p:spPr>
          <a:xfrm>
            <a:off x="693850" y="3947636"/>
            <a:ext cx="53732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Beam</a:t>
            </a:r>
          </a:p>
        </p:txBody>
      </p:sp>
      <p:cxnSp>
        <p:nvCxnSpPr>
          <p:cNvPr id="28" name="Connecteur droit 27">
            <a:extLst>
              <a:ext uri="{FF2B5EF4-FFF2-40B4-BE49-F238E27FC236}">
                <a16:creationId xmlns:a16="http://schemas.microsoft.com/office/drawing/2014/main" id="{51D68C2E-BCDB-4D02-9AD7-2A455E268D4B}"/>
              </a:ext>
            </a:extLst>
          </p:cNvPr>
          <p:cNvCxnSpPr/>
          <p:nvPr/>
        </p:nvCxnSpPr>
        <p:spPr>
          <a:xfrm flipH="1">
            <a:off x="913967" y="6991350"/>
            <a:ext cx="448108" cy="384574"/>
          </a:xfrm>
          <a:prstGeom prst="line">
            <a:avLst/>
          </a:prstGeom>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CA0B1F77-90EE-43F0-B8D4-228707C3DEAE}"/>
              </a:ext>
            </a:extLst>
          </p:cNvPr>
          <p:cNvSpPr txBox="1"/>
          <p:nvPr/>
        </p:nvSpPr>
        <p:spPr>
          <a:xfrm>
            <a:off x="460979" y="7407030"/>
            <a:ext cx="71526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(4.8x25)</a:t>
            </a:r>
          </a:p>
        </p:txBody>
      </p:sp>
    </p:spTree>
    <p:extLst>
      <p:ext uri="{BB962C8B-B14F-4D97-AF65-F5344CB8AC3E}">
        <p14:creationId xmlns:p14="http://schemas.microsoft.com/office/powerpoint/2010/main" val="216962233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269750" y="929665"/>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59</a:t>
            </a:r>
            <a:endParaRPr lang="fr-FR" sz="1300"/>
          </a:p>
          <a:p>
            <a:endParaRPr lang="fr-FR" sz="1300"/>
          </a:p>
          <a:p>
            <a:pPr rtl="0"/>
            <a:r>
              <a:rPr lang="en-GB" sz="1300" b="0" i="0" u="none" strike="noStrike">
                <a:highlight>
                  <a:srgbClr val="000000">
                    <a:alpha val="0"/>
                  </a:srgbClr>
                </a:highlight>
                <a:latin typeface="Calibri"/>
              </a:rPr>
              <a:t>Fix in place with screw plugs and 5x50 screws </a:t>
            </a:r>
          </a:p>
        </p:txBody>
      </p:sp>
      <p:pic>
        <p:nvPicPr>
          <p:cNvPr id="3" name="Image 2">
            <a:extLst>
              <a:ext uri="{FF2B5EF4-FFF2-40B4-BE49-F238E27FC236}">
                <a16:creationId xmlns:a16="http://schemas.microsoft.com/office/drawing/2014/main" id="{B3C6A23D-8FE0-4098-B892-615EC7193CE4}"/>
              </a:ext>
            </a:extLst>
          </p:cNvPr>
          <p:cNvPicPr>
            <a:picLocks noChangeAspect="1"/>
          </p:cNvPicPr>
          <p:nvPr/>
        </p:nvPicPr>
        <p:blipFill>
          <a:blip r:embed="rId2">
            <a:extLst>
              <a:ext uri="{28A0092B-C50C-407E-A947-70E740481C1C}">
                <a14:useLocalDpi xmlns:a14="http://schemas.microsoft.com/office/drawing/2010/main" val="0"/>
              </a:ext>
            </a:extLst>
          </a:blip>
          <a:srcRect t="15599" r="11664"/>
          <a:stretch>
            <a:fillRect/>
          </a:stretch>
        </p:blipFill>
        <p:spPr>
          <a:xfrm>
            <a:off x="345951" y="1815799"/>
            <a:ext cx="4592918" cy="2791700"/>
          </a:xfrm>
          <a:prstGeom prst="rect">
            <a:avLst/>
          </a:prstGeom>
        </p:spPr>
      </p:pic>
      <p:pic>
        <p:nvPicPr>
          <p:cNvPr id="7" name="Image 6">
            <a:extLst>
              <a:ext uri="{FF2B5EF4-FFF2-40B4-BE49-F238E27FC236}">
                <a16:creationId xmlns:a16="http://schemas.microsoft.com/office/drawing/2014/main" id="{886D49F6-6A84-44EF-972F-26DA2BD4A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50" y="4683019"/>
            <a:ext cx="4592918" cy="2921871"/>
          </a:xfrm>
          <a:prstGeom prst="rect">
            <a:avLst/>
          </a:prstGeom>
        </p:spPr>
      </p:pic>
      <p:cxnSp>
        <p:nvCxnSpPr>
          <p:cNvPr id="10" name="Connecteur droit 9">
            <a:extLst>
              <a:ext uri="{FF2B5EF4-FFF2-40B4-BE49-F238E27FC236}">
                <a16:creationId xmlns:a16="http://schemas.microsoft.com/office/drawing/2014/main" id="{73C58C7C-D9F0-44CD-9F89-5C138417E064}"/>
              </a:ext>
            </a:extLst>
          </p:cNvPr>
          <p:cNvCxnSpPr/>
          <p:nvPr/>
        </p:nvCxnSpPr>
        <p:spPr>
          <a:xfrm>
            <a:off x="2569029" y="3166519"/>
            <a:ext cx="2599139" cy="0"/>
          </a:xfrm>
          <a:prstGeom prst="line">
            <a:avLst/>
          </a:prstGeom>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15D5D495-2D88-47E4-9B41-7258DBCA0535}"/>
              </a:ext>
            </a:extLst>
          </p:cNvPr>
          <p:cNvSpPr txBox="1"/>
          <p:nvPr/>
        </p:nvSpPr>
        <p:spPr>
          <a:xfrm>
            <a:off x="5203473" y="3029480"/>
            <a:ext cx="61747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(5x50)</a:t>
            </a:r>
          </a:p>
        </p:txBody>
      </p:sp>
      <p:cxnSp>
        <p:nvCxnSpPr>
          <p:cNvPr id="14" name="Connecteur droit 13">
            <a:extLst>
              <a:ext uri="{FF2B5EF4-FFF2-40B4-BE49-F238E27FC236}">
                <a16:creationId xmlns:a16="http://schemas.microsoft.com/office/drawing/2014/main" id="{0955E73C-A181-4CC5-939B-92CF8C91E013}"/>
              </a:ext>
            </a:extLst>
          </p:cNvPr>
          <p:cNvCxnSpPr/>
          <p:nvPr/>
        </p:nvCxnSpPr>
        <p:spPr>
          <a:xfrm>
            <a:off x="2569029" y="3408212"/>
            <a:ext cx="2599139" cy="0"/>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2CCDA167-1B51-40F3-B4E0-C8EF73716C6D}"/>
              </a:ext>
            </a:extLst>
          </p:cNvPr>
          <p:cNvSpPr txBox="1"/>
          <p:nvPr/>
        </p:nvSpPr>
        <p:spPr>
          <a:xfrm>
            <a:off x="5203473" y="3271173"/>
            <a:ext cx="593432"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plug</a:t>
            </a:r>
          </a:p>
        </p:txBody>
      </p:sp>
    </p:spTree>
    <p:extLst>
      <p:ext uri="{BB962C8B-B14F-4D97-AF65-F5344CB8AC3E}">
        <p14:creationId xmlns:p14="http://schemas.microsoft.com/office/powerpoint/2010/main" val="399338916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C3490745-E20C-48DD-9372-69FF096C3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86" y="1028503"/>
            <a:ext cx="4752839" cy="3023608"/>
          </a:xfrm>
          <a:prstGeom prst="rect">
            <a:avLst/>
          </a:prstGeom>
        </p:spPr>
      </p:pic>
      <p:sp>
        <p:nvSpPr>
          <p:cNvPr id="10" name="ZoneTexte 9">
            <a:extLst>
              <a:ext uri="{FF2B5EF4-FFF2-40B4-BE49-F238E27FC236}">
                <a16:creationId xmlns:a16="http://schemas.microsoft.com/office/drawing/2014/main" id="{EC9729EE-01AF-4060-B787-90D4C6A4739F}"/>
              </a:ext>
            </a:extLst>
          </p:cNvPr>
          <p:cNvSpPr txBox="1"/>
          <p:nvPr/>
        </p:nvSpPr>
        <p:spPr>
          <a:xfrm>
            <a:off x="134875" y="4259334"/>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60</a:t>
            </a:r>
            <a:endParaRPr lang="fr-FR" sz="1300"/>
          </a:p>
          <a:p>
            <a:endParaRPr lang="fr-FR" sz="1300"/>
          </a:p>
          <a:p>
            <a:pPr rtl="0"/>
            <a:r>
              <a:rPr lang="en-GB" sz="1300" b="0" i="0" u="none" strike="noStrike">
                <a:highlight>
                  <a:srgbClr val="000000">
                    <a:alpha val="0"/>
                  </a:srgbClr>
                </a:highlight>
                <a:latin typeface="Calibri"/>
              </a:rPr>
              <a:t>Move the Pooldeck and repeat this process at the other end of the rail</a:t>
            </a:r>
          </a:p>
        </p:txBody>
      </p:sp>
      <p:pic>
        <p:nvPicPr>
          <p:cNvPr id="12" name="Image 11">
            <a:extLst>
              <a:ext uri="{FF2B5EF4-FFF2-40B4-BE49-F238E27FC236}">
                <a16:creationId xmlns:a16="http://schemas.microsoft.com/office/drawing/2014/main" id="{1A2351E7-1EE0-4A5E-9FB3-2541B72365F1}"/>
              </a:ext>
            </a:extLst>
          </p:cNvPr>
          <p:cNvPicPr>
            <a:picLocks noChangeAspect="1"/>
          </p:cNvPicPr>
          <p:nvPr/>
        </p:nvPicPr>
        <p:blipFill>
          <a:blip r:embed="rId3">
            <a:extLst>
              <a:ext uri="{28A0092B-C50C-407E-A947-70E740481C1C}">
                <a14:useLocalDpi xmlns:a14="http://schemas.microsoft.com/office/drawing/2010/main" val="0"/>
              </a:ext>
            </a:extLst>
          </a:blip>
          <a:srcRect l="11175" t="19333" r="13617" b="20607"/>
          <a:stretch>
            <a:fillRect/>
          </a:stretch>
        </p:blipFill>
        <p:spPr>
          <a:xfrm>
            <a:off x="134875" y="5213310"/>
            <a:ext cx="6097814" cy="3236729"/>
          </a:xfrm>
          <a:prstGeom prst="rect">
            <a:avLst/>
          </a:prstGeom>
        </p:spPr>
      </p:pic>
    </p:spTree>
    <p:extLst>
      <p:ext uri="{BB962C8B-B14F-4D97-AF65-F5344CB8AC3E}">
        <p14:creationId xmlns:p14="http://schemas.microsoft.com/office/powerpoint/2010/main" val="347235892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A5518060-7194-4F36-9FA3-88F949D633E0}"/>
              </a:ext>
            </a:extLst>
          </p:cNvPr>
          <p:cNvPicPr>
            <a:picLocks noChangeAspect="1"/>
          </p:cNvPicPr>
          <p:nvPr/>
        </p:nvPicPr>
        <p:blipFill>
          <a:blip r:embed="rId2">
            <a:extLst>
              <a:ext uri="{28A0092B-C50C-407E-A947-70E740481C1C}">
                <a14:useLocalDpi xmlns:a14="http://schemas.microsoft.com/office/drawing/2010/main" val="0"/>
              </a:ext>
            </a:extLst>
          </a:blip>
          <a:srcRect b="31126"/>
          <a:stretch>
            <a:fillRect/>
          </a:stretch>
        </p:blipFill>
        <p:spPr>
          <a:xfrm>
            <a:off x="286646" y="1190784"/>
            <a:ext cx="5727700" cy="2622071"/>
          </a:xfrm>
          <a:prstGeom prst="rect">
            <a:avLst/>
          </a:prstGeom>
        </p:spPr>
      </p:pic>
      <p:pic>
        <p:nvPicPr>
          <p:cNvPr id="7" name="Image 6">
            <a:extLst>
              <a:ext uri="{FF2B5EF4-FFF2-40B4-BE49-F238E27FC236}">
                <a16:creationId xmlns:a16="http://schemas.microsoft.com/office/drawing/2014/main" id="{3F02D615-B7F4-4817-AD36-AE2A83452269}"/>
              </a:ext>
            </a:extLst>
          </p:cNvPr>
          <p:cNvPicPr>
            <a:picLocks noChangeAspect="1"/>
          </p:cNvPicPr>
          <p:nvPr/>
        </p:nvPicPr>
        <p:blipFill>
          <a:blip r:embed="rId3">
            <a:extLst>
              <a:ext uri="{28A0092B-C50C-407E-A947-70E740481C1C}">
                <a14:useLocalDpi xmlns:a14="http://schemas.microsoft.com/office/drawing/2010/main" val="0"/>
              </a:ext>
            </a:extLst>
          </a:blip>
          <a:srcRect b="12384"/>
          <a:stretch>
            <a:fillRect/>
          </a:stretch>
        </p:blipFill>
        <p:spPr>
          <a:xfrm>
            <a:off x="286646" y="4016034"/>
            <a:ext cx="5745854" cy="3346174"/>
          </a:xfrm>
          <a:prstGeom prst="rect">
            <a:avLst/>
          </a:prstGeom>
        </p:spPr>
      </p:pic>
      <p:cxnSp>
        <p:nvCxnSpPr>
          <p:cNvPr id="9" name="Connecteur droit 8">
            <a:extLst>
              <a:ext uri="{FF2B5EF4-FFF2-40B4-BE49-F238E27FC236}">
                <a16:creationId xmlns:a16="http://schemas.microsoft.com/office/drawing/2014/main" id="{01ABB2FF-1050-446A-A020-6C32627A821B}"/>
              </a:ext>
            </a:extLst>
          </p:cNvPr>
          <p:cNvCxnSpPr/>
          <p:nvPr/>
        </p:nvCxnSpPr>
        <p:spPr>
          <a:xfrm>
            <a:off x="2942539" y="3067050"/>
            <a:ext cx="1349033" cy="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E4E78F58-F9BF-448D-8709-FFB5DD584191}"/>
              </a:ext>
            </a:extLst>
          </p:cNvPr>
          <p:cNvSpPr txBox="1"/>
          <p:nvPr/>
        </p:nvSpPr>
        <p:spPr>
          <a:xfrm>
            <a:off x="4291572" y="2943939"/>
            <a:ext cx="575799"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SWQ20</a:t>
            </a:r>
          </a:p>
        </p:txBody>
      </p:sp>
    </p:spTree>
    <p:extLst>
      <p:ext uri="{BB962C8B-B14F-4D97-AF65-F5344CB8AC3E}">
        <p14:creationId xmlns:p14="http://schemas.microsoft.com/office/powerpoint/2010/main" val="258246161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4177E4B7-774B-4715-A9A1-6BAA970513D7}"/>
              </a:ext>
            </a:extLst>
          </p:cNvPr>
          <p:cNvPicPr>
            <a:picLocks noChangeAspect="1"/>
          </p:cNvPicPr>
          <p:nvPr/>
        </p:nvPicPr>
        <p:blipFill>
          <a:blip r:embed="rId2">
            <a:extLst>
              <a:ext uri="{28A0092B-C50C-407E-A947-70E740481C1C}">
                <a14:useLocalDpi xmlns:a14="http://schemas.microsoft.com/office/drawing/2010/main" val="0"/>
              </a:ext>
            </a:extLst>
          </a:blip>
          <a:srcRect l="4815" r="17407" b="14617"/>
          <a:stretch>
            <a:fillRect/>
          </a:stretch>
        </p:blipFill>
        <p:spPr>
          <a:xfrm>
            <a:off x="338253" y="1120800"/>
            <a:ext cx="5334000" cy="3892058"/>
          </a:xfrm>
          <a:prstGeom prst="rect">
            <a:avLst/>
          </a:prstGeom>
        </p:spPr>
      </p:pic>
      <p:sp>
        <p:nvSpPr>
          <p:cNvPr id="5" name="Ellipse 4">
            <a:extLst>
              <a:ext uri="{FF2B5EF4-FFF2-40B4-BE49-F238E27FC236}">
                <a16:creationId xmlns:a16="http://schemas.microsoft.com/office/drawing/2014/main" id="{8B0CED8F-F7D0-4C21-853F-AB256CE25123}"/>
              </a:ext>
            </a:extLst>
          </p:cNvPr>
          <p:cNvSpPr/>
          <p:nvPr/>
        </p:nvSpPr>
        <p:spPr>
          <a:xfrm>
            <a:off x="1451429" y="1364343"/>
            <a:ext cx="333828" cy="2612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Ellipse 9">
            <a:extLst>
              <a:ext uri="{FF2B5EF4-FFF2-40B4-BE49-F238E27FC236}">
                <a16:creationId xmlns:a16="http://schemas.microsoft.com/office/drawing/2014/main" id="{87B7060B-2D59-4FD7-9320-0F0C6884318F}"/>
              </a:ext>
            </a:extLst>
          </p:cNvPr>
          <p:cNvSpPr/>
          <p:nvPr/>
        </p:nvSpPr>
        <p:spPr>
          <a:xfrm>
            <a:off x="1436915" y="4751605"/>
            <a:ext cx="333828" cy="2612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Tree>
    <p:extLst>
      <p:ext uri="{BB962C8B-B14F-4D97-AF65-F5344CB8AC3E}">
        <p14:creationId xmlns:p14="http://schemas.microsoft.com/office/powerpoint/2010/main" val="211604939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9CD5E20-5685-4A2C-8A8A-8B3C0BD2F52D}"/>
              </a:ext>
            </a:extLst>
          </p:cNvPr>
          <p:cNvSpPr txBox="1"/>
          <p:nvPr/>
        </p:nvSpPr>
        <p:spPr>
          <a:xfrm>
            <a:off x="269750" y="929665"/>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61</a:t>
            </a:r>
            <a:endParaRPr lang="fr-FR" sz="1300"/>
          </a:p>
          <a:p>
            <a:endParaRPr lang="fr-FR" sz="1300"/>
          </a:p>
          <a:p>
            <a:pPr rtl="0"/>
            <a:r>
              <a:rPr lang="en-GB" sz="1300" b="0" i="0" u="none" strike="noStrike">
                <a:highlight>
                  <a:srgbClr val="000000">
                    <a:alpha val="0"/>
                  </a:srgbClr>
                </a:highlight>
                <a:latin typeface="Calibri"/>
              </a:rPr>
              <a:t>Position the locking hook 5cm from the edge </a:t>
            </a:r>
          </a:p>
        </p:txBody>
      </p:sp>
      <p:pic>
        <p:nvPicPr>
          <p:cNvPr id="3" name="Image 2">
            <a:extLst>
              <a:ext uri="{FF2B5EF4-FFF2-40B4-BE49-F238E27FC236}">
                <a16:creationId xmlns:a16="http://schemas.microsoft.com/office/drawing/2014/main" id="{C6D779EA-846A-447F-9906-038E74A6B82F}"/>
              </a:ext>
            </a:extLst>
          </p:cNvPr>
          <p:cNvPicPr>
            <a:picLocks noChangeAspect="1"/>
          </p:cNvPicPr>
          <p:nvPr/>
        </p:nvPicPr>
        <p:blipFill>
          <a:blip r:embed="rId2">
            <a:extLst>
              <a:ext uri="{28A0092B-C50C-407E-A947-70E740481C1C}">
                <a14:useLocalDpi xmlns:a14="http://schemas.microsoft.com/office/drawing/2010/main" val="0"/>
              </a:ext>
            </a:extLst>
          </a:blip>
          <a:srcRect b="19664"/>
          <a:stretch>
            <a:fillRect/>
          </a:stretch>
        </p:blipFill>
        <p:spPr>
          <a:xfrm>
            <a:off x="269750" y="5120322"/>
            <a:ext cx="5638800" cy="3010969"/>
          </a:xfrm>
          <a:prstGeom prst="rect">
            <a:avLst/>
          </a:prstGeom>
        </p:spPr>
      </p:pic>
      <p:pic>
        <p:nvPicPr>
          <p:cNvPr id="4" name="Image 3">
            <a:extLst>
              <a:ext uri="{FF2B5EF4-FFF2-40B4-BE49-F238E27FC236}">
                <a16:creationId xmlns:a16="http://schemas.microsoft.com/office/drawing/2014/main" id="{B2FBAFE6-D6B2-48FC-91B8-296955C28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50" y="1736445"/>
            <a:ext cx="4573713" cy="3040033"/>
          </a:xfrm>
          <a:prstGeom prst="rect">
            <a:avLst/>
          </a:prstGeom>
        </p:spPr>
      </p:pic>
      <p:cxnSp>
        <p:nvCxnSpPr>
          <p:cNvPr id="8" name="Connecteur droit 7">
            <a:extLst>
              <a:ext uri="{FF2B5EF4-FFF2-40B4-BE49-F238E27FC236}">
                <a16:creationId xmlns:a16="http://schemas.microsoft.com/office/drawing/2014/main" id="{E21DCE07-580A-471A-9DA8-8FB69FE5000B}"/>
              </a:ext>
            </a:extLst>
          </p:cNvPr>
          <p:cNvCxnSpPr/>
          <p:nvPr/>
        </p:nvCxnSpPr>
        <p:spPr>
          <a:xfrm>
            <a:off x="3087682" y="7058479"/>
            <a:ext cx="1349033" cy="0"/>
          </a:xfrm>
          <a:prstGeom prst="line">
            <a:avLst/>
          </a:prstGeom>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EF220CC9-12A6-4A9B-8557-CD5516C34492}"/>
              </a:ext>
            </a:extLst>
          </p:cNvPr>
          <p:cNvSpPr txBox="1"/>
          <p:nvPr/>
        </p:nvSpPr>
        <p:spPr>
          <a:xfrm>
            <a:off x="4436715" y="6935368"/>
            <a:ext cx="595035"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Locking hook</a:t>
            </a:r>
          </a:p>
        </p:txBody>
      </p:sp>
    </p:spTree>
    <p:extLst>
      <p:ext uri="{BB962C8B-B14F-4D97-AF65-F5344CB8AC3E}">
        <p14:creationId xmlns:p14="http://schemas.microsoft.com/office/powerpoint/2010/main" val="261670881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9CD5E20-5685-4A2C-8A8A-8B3C0BD2F52D}"/>
              </a:ext>
            </a:extLst>
          </p:cNvPr>
          <p:cNvSpPr txBox="1"/>
          <p:nvPr/>
        </p:nvSpPr>
        <p:spPr>
          <a:xfrm>
            <a:off x="134875" y="3913085"/>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62</a:t>
            </a:r>
            <a:endParaRPr lang="fr-FR" sz="1300"/>
          </a:p>
          <a:p>
            <a:endParaRPr lang="fr-FR" sz="1300"/>
          </a:p>
          <a:p>
            <a:pPr rtl="0"/>
            <a:r>
              <a:rPr lang="en-GB" sz="1300" b="0" i="0" u="none" strike="noStrike">
                <a:highlight>
                  <a:srgbClr val="000000">
                    <a:alpha val="0"/>
                  </a:srgbClr>
                </a:highlight>
                <a:latin typeface="Calibri"/>
              </a:rPr>
              <a:t>Drill 4 holes of the hook to Ø 4mm</a:t>
            </a:r>
          </a:p>
        </p:txBody>
      </p:sp>
      <p:pic>
        <p:nvPicPr>
          <p:cNvPr id="8" name="Image 7">
            <a:extLst>
              <a:ext uri="{FF2B5EF4-FFF2-40B4-BE49-F238E27FC236}">
                <a16:creationId xmlns:a16="http://schemas.microsoft.com/office/drawing/2014/main" id="{C0FB9189-CDE5-4D1E-9F56-7762B3A8C9A2}"/>
              </a:ext>
            </a:extLst>
          </p:cNvPr>
          <p:cNvPicPr>
            <a:picLocks noChangeAspect="1"/>
          </p:cNvPicPr>
          <p:nvPr/>
        </p:nvPicPr>
        <p:blipFill>
          <a:blip r:embed="rId2">
            <a:extLst>
              <a:ext uri="{28A0092B-C50C-407E-A947-70E740481C1C}">
                <a14:useLocalDpi xmlns:a14="http://schemas.microsoft.com/office/drawing/2010/main" val="0"/>
              </a:ext>
            </a:extLst>
          </a:blip>
          <a:srcRect l="31551" t="39413" r="1967"/>
          <a:stretch>
            <a:fillRect/>
          </a:stretch>
        </p:blipFill>
        <p:spPr>
          <a:xfrm>
            <a:off x="322931" y="960463"/>
            <a:ext cx="4559300" cy="2761771"/>
          </a:xfrm>
          <a:prstGeom prst="rect">
            <a:avLst/>
          </a:prstGeom>
        </p:spPr>
      </p:pic>
      <p:pic>
        <p:nvPicPr>
          <p:cNvPr id="10" name="Image 9">
            <a:extLst>
              <a:ext uri="{FF2B5EF4-FFF2-40B4-BE49-F238E27FC236}">
                <a16:creationId xmlns:a16="http://schemas.microsoft.com/office/drawing/2014/main" id="{E21B1801-3745-4E7F-92E5-FEE78A46E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03" y="4684936"/>
            <a:ext cx="5092700" cy="3357410"/>
          </a:xfrm>
          <a:prstGeom prst="rect">
            <a:avLst/>
          </a:prstGeom>
        </p:spPr>
      </p:pic>
      <p:cxnSp>
        <p:nvCxnSpPr>
          <p:cNvPr id="12" name="Connecteur droit 11">
            <a:extLst>
              <a:ext uri="{FF2B5EF4-FFF2-40B4-BE49-F238E27FC236}">
                <a16:creationId xmlns:a16="http://schemas.microsoft.com/office/drawing/2014/main" id="{CD5DFF60-CD81-4DC3-B248-45FF8498A1B6}"/>
              </a:ext>
            </a:extLst>
          </p:cNvPr>
          <p:cNvCxnSpPr/>
          <p:nvPr/>
        </p:nvCxnSpPr>
        <p:spPr>
          <a:xfrm>
            <a:off x="1320800" y="1349829"/>
            <a:ext cx="3018971"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94038B10-B746-4F8F-A5ED-F4D8E94F3AF8}"/>
              </a:ext>
            </a:extLst>
          </p:cNvPr>
          <p:cNvCxnSpPr/>
          <p:nvPr/>
        </p:nvCxnSpPr>
        <p:spPr>
          <a:xfrm>
            <a:off x="3429000" y="6583901"/>
            <a:ext cx="1349033" cy="0"/>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1779C9E2-423A-462B-9231-097D3F909359}"/>
              </a:ext>
            </a:extLst>
          </p:cNvPr>
          <p:cNvSpPr txBox="1"/>
          <p:nvPr/>
        </p:nvSpPr>
        <p:spPr>
          <a:xfrm>
            <a:off x="4778033" y="6460790"/>
            <a:ext cx="644728" cy="400110"/>
          </a:xfrm>
          <a:prstGeom prst="rect">
            <a:avLst/>
          </a:prstGeom>
          <a:noFill/>
        </p:spPr>
        <p:txBody>
          <a:bodyPr wrap="none" rtlCol="0">
            <a:noAutofit/>
          </a:bodyPr>
          <a:lstStyle/>
          <a:p>
            <a:pPr rtl="0"/>
            <a:r>
              <a:rPr lang="en-GB" sz="1000" b="0" i="0" u="none" strike="noStrike">
                <a:highlight>
                  <a:srgbClr val="000000">
                    <a:alpha val="0"/>
                  </a:srgbClr>
                </a:highlight>
                <a:latin typeface="Calibri"/>
              </a:rPr>
              <a:t>4mm </a:t>
            </a:r>
          </a:p>
          <a:p>
            <a:pPr rtl="0"/>
            <a:r>
              <a:rPr lang="en-GB" sz="1000" b="0" i="0" u="none" strike="noStrike">
                <a:highlight>
                  <a:srgbClr val="000000">
                    <a:alpha val="0"/>
                  </a:srgbClr>
                </a:highlight>
                <a:latin typeface="Calibri"/>
              </a:rPr>
              <a:t>drill bit </a:t>
            </a:r>
          </a:p>
        </p:txBody>
      </p:sp>
    </p:spTree>
    <p:extLst>
      <p:ext uri="{BB962C8B-B14F-4D97-AF65-F5344CB8AC3E}">
        <p14:creationId xmlns:p14="http://schemas.microsoft.com/office/powerpoint/2010/main" val="298758855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643CA849-8D36-4F35-B776-3DF5837CF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104901"/>
            <a:ext cx="5444671" cy="3589450"/>
          </a:xfrm>
          <a:prstGeom prst="rect">
            <a:avLst/>
          </a:prstGeom>
        </p:spPr>
      </p:pic>
      <p:pic>
        <p:nvPicPr>
          <p:cNvPr id="5" name="Image 4">
            <a:extLst>
              <a:ext uri="{FF2B5EF4-FFF2-40B4-BE49-F238E27FC236}">
                <a16:creationId xmlns:a16="http://schemas.microsoft.com/office/drawing/2014/main" id="{A95F2AE9-7FEB-4FBF-9CAB-88995DAED559}"/>
              </a:ext>
            </a:extLst>
          </p:cNvPr>
          <p:cNvPicPr>
            <a:picLocks noChangeAspect="1"/>
          </p:cNvPicPr>
          <p:nvPr/>
        </p:nvPicPr>
        <p:blipFill>
          <a:blip r:embed="rId3">
            <a:extLst>
              <a:ext uri="{28A0092B-C50C-407E-A947-70E740481C1C}">
                <a14:useLocalDpi xmlns:a14="http://schemas.microsoft.com/office/drawing/2010/main" val="0"/>
              </a:ext>
            </a:extLst>
          </a:blip>
          <a:srcRect t="33427"/>
          <a:stretch>
            <a:fillRect/>
          </a:stretch>
        </p:blipFill>
        <p:spPr>
          <a:xfrm>
            <a:off x="317500" y="4940300"/>
            <a:ext cx="5700532" cy="2501900"/>
          </a:xfrm>
          <a:prstGeom prst="rect">
            <a:avLst/>
          </a:prstGeom>
        </p:spPr>
      </p:pic>
    </p:spTree>
    <p:extLst>
      <p:ext uri="{BB962C8B-B14F-4D97-AF65-F5344CB8AC3E}">
        <p14:creationId xmlns:p14="http://schemas.microsoft.com/office/powerpoint/2010/main" val="396596138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9CD5E20-5685-4A2C-8A8A-8B3C0BD2F52D}"/>
              </a:ext>
            </a:extLst>
          </p:cNvPr>
          <p:cNvSpPr txBox="1"/>
          <p:nvPr/>
        </p:nvSpPr>
        <p:spPr>
          <a:xfrm>
            <a:off x="269750" y="929665"/>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63</a:t>
            </a:r>
            <a:endParaRPr lang="fr-FR" sz="1300"/>
          </a:p>
          <a:p>
            <a:endParaRPr lang="fr-FR" sz="1300"/>
          </a:p>
          <a:p>
            <a:pPr rtl="0"/>
            <a:r>
              <a:rPr lang="en-GB" sz="1300" b="0" i="0" u="none" strike="noStrike">
                <a:highlight>
                  <a:srgbClr val="000000">
                    <a:alpha val="0"/>
                  </a:srgbClr>
                </a:highlight>
                <a:latin typeface="Calibri"/>
              </a:rPr>
              <a:t>Screw in place with the 4.8x25 screws</a:t>
            </a:r>
          </a:p>
        </p:txBody>
      </p:sp>
      <p:pic>
        <p:nvPicPr>
          <p:cNvPr id="5" name="Image 4">
            <a:extLst>
              <a:ext uri="{FF2B5EF4-FFF2-40B4-BE49-F238E27FC236}">
                <a16:creationId xmlns:a16="http://schemas.microsoft.com/office/drawing/2014/main" id="{09B8F07D-7171-4E31-9B66-843C972AEEA2}"/>
              </a:ext>
            </a:extLst>
          </p:cNvPr>
          <p:cNvPicPr>
            <a:picLocks noChangeAspect="1"/>
          </p:cNvPicPr>
          <p:nvPr/>
        </p:nvPicPr>
        <p:blipFill>
          <a:blip r:embed="rId2">
            <a:extLst>
              <a:ext uri="{28A0092B-C50C-407E-A947-70E740481C1C}">
                <a14:useLocalDpi xmlns:a14="http://schemas.microsoft.com/office/drawing/2010/main" val="0"/>
              </a:ext>
            </a:extLst>
          </a:blip>
          <a:srcRect r="9200" b="8465"/>
          <a:stretch>
            <a:fillRect/>
          </a:stretch>
        </p:blipFill>
        <p:spPr>
          <a:xfrm>
            <a:off x="447550" y="1815798"/>
            <a:ext cx="4810250" cy="3196862"/>
          </a:xfrm>
          <a:prstGeom prst="rect">
            <a:avLst/>
          </a:prstGeom>
        </p:spPr>
      </p:pic>
      <p:pic>
        <p:nvPicPr>
          <p:cNvPr id="9" name="Image 8">
            <a:extLst>
              <a:ext uri="{FF2B5EF4-FFF2-40B4-BE49-F238E27FC236}">
                <a16:creationId xmlns:a16="http://schemas.microsoft.com/office/drawing/2014/main" id="{0AE90862-DC4D-4347-B3E8-46C99F6A6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50" y="5206296"/>
            <a:ext cx="4843463" cy="3193098"/>
          </a:xfrm>
          <a:prstGeom prst="rect">
            <a:avLst/>
          </a:prstGeom>
        </p:spPr>
      </p:pic>
      <p:cxnSp>
        <p:nvCxnSpPr>
          <p:cNvPr id="12" name="Connecteur droit 11">
            <a:extLst>
              <a:ext uri="{FF2B5EF4-FFF2-40B4-BE49-F238E27FC236}">
                <a16:creationId xmlns:a16="http://schemas.microsoft.com/office/drawing/2014/main" id="{AFE4DD6F-FC78-4897-9DA3-9AC120843753}"/>
              </a:ext>
            </a:extLst>
          </p:cNvPr>
          <p:cNvCxnSpPr/>
          <p:nvPr/>
        </p:nvCxnSpPr>
        <p:spPr>
          <a:xfrm>
            <a:off x="3297252" y="3685462"/>
            <a:ext cx="1349033" cy="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9713EF0A-3C55-4C2D-B333-7FC2603E3F2B}"/>
              </a:ext>
            </a:extLst>
          </p:cNvPr>
          <p:cNvSpPr txBox="1"/>
          <p:nvPr/>
        </p:nvSpPr>
        <p:spPr>
          <a:xfrm>
            <a:off x="4595896" y="3562351"/>
            <a:ext cx="661903"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Screw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(4.8x25)</a:t>
            </a:r>
          </a:p>
        </p:txBody>
      </p:sp>
    </p:spTree>
    <p:extLst>
      <p:ext uri="{BB962C8B-B14F-4D97-AF65-F5344CB8AC3E}">
        <p14:creationId xmlns:p14="http://schemas.microsoft.com/office/powerpoint/2010/main" val="232128348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9CD5E20-5685-4A2C-8A8A-8B3C0BD2F52D}"/>
              </a:ext>
            </a:extLst>
          </p:cNvPr>
          <p:cNvSpPr txBox="1"/>
          <p:nvPr/>
        </p:nvSpPr>
        <p:spPr>
          <a:xfrm>
            <a:off x="269750" y="929665"/>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64</a:t>
            </a:r>
          </a:p>
          <a:p>
            <a:endParaRPr lang="fr-FR" sz="1300" u="sng">
              <a:effectLst>
                <a:outerShdw blurRad="38100" dist="38100" dir="2700000" algn="tl">
                  <a:srgbClr val="000000">
                    <a:alpha val="43137"/>
                  </a:srgbClr>
                </a:outerShdw>
              </a:effectLst>
            </a:endParaRPr>
          </a:p>
          <a:p>
            <a:pPr rtl="0"/>
            <a:r>
              <a:rPr lang="en-GB" sz="1300" b="0" i="0" u="none" strike="noStrike">
                <a:highlight>
                  <a:srgbClr val="000000">
                    <a:alpha val="0"/>
                  </a:srgbClr>
                </a:highlight>
                <a:latin typeface="Calibri"/>
              </a:rPr>
              <a:t>Repeat on the other side</a:t>
            </a:r>
          </a:p>
          <a:p>
            <a:endParaRPr lang="fr-FR" sz="1300"/>
          </a:p>
        </p:txBody>
      </p:sp>
      <p:pic>
        <p:nvPicPr>
          <p:cNvPr id="3" name="Image 2">
            <a:extLst>
              <a:ext uri="{FF2B5EF4-FFF2-40B4-BE49-F238E27FC236}">
                <a16:creationId xmlns:a16="http://schemas.microsoft.com/office/drawing/2014/main" id="{DADBD905-84D2-4ACF-9BDF-0B7596024693}"/>
              </a:ext>
            </a:extLst>
          </p:cNvPr>
          <p:cNvPicPr>
            <a:picLocks noChangeAspect="1"/>
          </p:cNvPicPr>
          <p:nvPr/>
        </p:nvPicPr>
        <p:blipFill>
          <a:blip r:embed="rId2">
            <a:extLst>
              <a:ext uri="{28A0092B-C50C-407E-A947-70E740481C1C}">
                <a14:useLocalDpi xmlns:a14="http://schemas.microsoft.com/office/drawing/2010/main" val="0"/>
              </a:ext>
            </a:extLst>
          </a:blip>
          <a:srcRect l="8293" t="2528" b="19944"/>
          <a:stretch>
            <a:fillRect/>
          </a:stretch>
        </p:blipFill>
        <p:spPr>
          <a:xfrm>
            <a:off x="298962" y="1778000"/>
            <a:ext cx="6289288" cy="3505200"/>
          </a:xfrm>
          <a:prstGeom prst="rect">
            <a:avLst/>
          </a:prstGeom>
        </p:spPr>
      </p:pic>
      <p:sp>
        <p:nvSpPr>
          <p:cNvPr id="4" name="ZoneTexte 3">
            <a:extLst>
              <a:ext uri="{FF2B5EF4-FFF2-40B4-BE49-F238E27FC236}">
                <a16:creationId xmlns:a16="http://schemas.microsoft.com/office/drawing/2014/main" id="{4E15357B-0642-46F3-8FC6-737703889967}"/>
              </a:ext>
            </a:extLst>
          </p:cNvPr>
          <p:cNvSpPr txBox="1"/>
          <p:nvPr/>
        </p:nvSpPr>
        <p:spPr>
          <a:xfrm>
            <a:off x="1588783" y="5685612"/>
            <a:ext cx="3950184" cy="292388"/>
          </a:xfrm>
          <a:prstGeom prst="rect">
            <a:avLst/>
          </a:prstGeom>
          <a:noFill/>
        </p:spPr>
        <p:txBody>
          <a:bodyPr wrap="none" rtlCol="0">
            <a:noAutofit/>
          </a:bodyPr>
          <a:lstStyle/>
          <a:p>
            <a:pPr rtl="0"/>
            <a:r>
              <a:rPr lang="en-GB" sz="1300" b="0" i="1" u="none" strike="noStrike">
                <a:highlight>
                  <a:srgbClr val="000000">
                    <a:alpha val="0"/>
                  </a:srgbClr>
                </a:highlight>
                <a:latin typeface="Calibri"/>
              </a:rPr>
              <a:t>USE THE HANDLING POLE TO MOVE THE POOLDECK</a:t>
            </a:r>
          </a:p>
        </p:txBody>
      </p:sp>
      <p:pic>
        <p:nvPicPr>
          <p:cNvPr id="11" name="Image 10">
            <a:extLst>
              <a:ext uri="{FF2B5EF4-FFF2-40B4-BE49-F238E27FC236}">
                <a16:creationId xmlns:a16="http://schemas.microsoft.com/office/drawing/2014/main" id="{E709526E-1BB7-433E-BE41-E5CABAFF4435}"/>
              </a:ext>
            </a:extLst>
          </p:cNvPr>
          <p:cNvPicPr>
            <a:picLocks noChangeAspect="1"/>
          </p:cNvPicPr>
          <p:nvPr/>
        </p:nvPicPr>
        <p:blipFill>
          <a:blip r:embed="rId3"/>
          <a:stretch>
            <a:fillRect/>
          </a:stretch>
        </p:blipFill>
        <p:spPr>
          <a:xfrm>
            <a:off x="887495" y="5481897"/>
            <a:ext cx="701288" cy="699817"/>
          </a:xfrm>
          <a:prstGeom prst="rect">
            <a:avLst/>
          </a:prstGeom>
        </p:spPr>
      </p:pic>
    </p:spTree>
    <p:extLst>
      <p:ext uri="{BB962C8B-B14F-4D97-AF65-F5344CB8AC3E}">
        <p14:creationId xmlns:p14="http://schemas.microsoft.com/office/powerpoint/2010/main" val="227408109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109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9CD5E20-5685-4A2C-8A8A-8B3C0BD2F52D}"/>
              </a:ext>
            </a:extLst>
          </p:cNvPr>
          <p:cNvSpPr txBox="1"/>
          <p:nvPr/>
        </p:nvSpPr>
        <p:spPr>
          <a:xfrm>
            <a:off x="269750" y="929665"/>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65</a:t>
            </a:r>
            <a:endParaRPr lang="fr-FR" sz="1300"/>
          </a:p>
          <a:p>
            <a:endParaRPr lang="fr-FR" sz="1300"/>
          </a:p>
          <a:p>
            <a:pPr rtl="0"/>
            <a:r>
              <a:rPr lang="en-GB" sz="1300" b="0" i="0" u="none" strike="noStrike">
                <a:highlight>
                  <a:srgbClr val="000000">
                    <a:alpha val="0"/>
                  </a:srgbClr>
                </a:highlight>
                <a:latin typeface="Calibri"/>
              </a:rPr>
              <a:t>Position the Verinox drop pin support 25 cm from the edge </a:t>
            </a:r>
          </a:p>
        </p:txBody>
      </p:sp>
      <p:pic>
        <p:nvPicPr>
          <p:cNvPr id="5" name="Image 4">
            <a:extLst>
              <a:ext uri="{FF2B5EF4-FFF2-40B4-BE49-F238E27FC236}">
                <a16:creationId xmlns:a16="http://schemas.microsoft.com/office/drawing/2014/main" id="{C68C712B-06C7-4106-B0B4-381750B30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50" y="1815798"/>
            <a:ext cx="4969907" cy="3276457"/>
          </a:xfrm>
          <a:prstGeom prst="rect">
            <a:avLst/>
          </a:prstGeom>
        </p:spPr>
      </p:pic>
      <p:pic>
        <p:nvPicPr>
          <p:cNvPr id="3" name="Image 2">
            <a:extLst>
              <a:ext uri="{FF2B5EF4-FFF2-40B4-BE49-F238E27FC236}">
                <a16:creationId xmlns:a16="http://schemas.microsoft.com/office/drawing/2014/main" id="{5FE80D29-5B50-4045-A28C-732B36AE7989}"/>
              </a:ext>
            </a:extLst>
          </p:cNvPr>
          <p:cNvPicPr>
            <a:picLocks noChangeAspect="1"/>
          </p:cNvPicPr>
          <p:nvPr/>
        </p:nvPicPr>
        <p:blipFill>
          <a:blip r:embed="rId3">
            <a:extLst>
              <a:ext uri="{28A0092B-C50C-407E-A947-70E740481C1C}">
                <a14:useLocalDpi xmlns:a14="http://schemas.microsoft.com/office/drawing/2010/main" val="0"/>
              </a:ext>
            </a:extLst>
          </a:blip>
          <a:srcRect l="13889" t="20593"/>
          <a:stretch>
            <a:fillRect/>
          </a:stretch>
        </p:blipFill>
        <p:spPr>
          <a:xfrm>
            <a:off x="269750" y="5285891"/>
            <a:ext cx="4990208" cy="3042728"/>
          </a:xfrm>
          <a:prstGeom prst="rect">
            <a:avLst/>
          </a:prstGeom>
        </p:spPr>
      </p:pic>
      <p:cxnSp>
        <p:nvCxnSpPr>
          <p:cNvPr id="8" name="Connecteur droit avec flèche 7">
            <a:extLst>
              <a:ext uri="{FF2B5EF4-FFF2-40B4-BE49-F238E27FC236}">
                <a16:creationId xmlns:a16="http://schemas.microsoft.com/office/drawing/2014/main" id="{7B055DB3-8E16-42F2-8EE0-F03F25D2F4B7}"/>
              </a:ext>
            </a:extLst>
          </p:cNvPr>
          <p:cNvCxnSpPr/>
          <p:nvPr/>
        </p:nvCxnSpPr>
        <p:spPr>
          <a:xfrm flipH="1">
            <a:off x="679450" y="6019800"/>
            <a:ext cx="1349375"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79FC08D-5E0C-43E7-BA14-718A6EECBCC2}"/>
              </a:ext>
            </a:extLst>
          </p:cNvPr>
          <p:cNvSpPr txBox="1"/>
          <p:nvPr/>
        </p:nvSpPr>
        <p:spPr>
          <a:xfrm>
            <a:off x="1441450" y="5807075"/>
            <a:ext cx="502061"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25cm</a:t>
            </a:r>
          </a:p>
        </p:txBody>
      </p:sp>
      <p:cxnSp>
        <p:nvCxnSpPr>
          <p:cNvPr id="14" name="Connecteur droit 13">
            <a:extLst>
              <a:ext uri="{FF2B5EF4-FFF2-40B4-BE49-F238E27FC236}">
                <a16:creationId xmlns:a16="http://schemas.microsoft.com/office/drawing/2014/main" id="{2C6CC437-A088-4DDD-92F5-AE1A56D7D084}"/>
              </a:ext>
            </a:extLst>
          </p:cNvPr>
          <p:cNvCxnSpPr/>
          <p:nvPr/>
        </p:nvCxnSpPr>
        <p:spPr>
          <a:xfrm flipV="1">
            <a:off x="3429000" y="3295650"/>
            <a:ext cx="733425" cy="171450"/>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61B02483-9CC1-46E1-9ACA-93D1A898106C}"/>
              </a:ext>
            </a:extLst>
          </p:cNvPr>
          <p:cNvSpPr txBox="1"/>
          <p:nvPr/>
        </p:nvSpPr>
        <p:spPr>
          <a:xfrm>
            <a:off x="3926188" y="2902912"/>
            <a:ext cx="1016625" cy="246221"/>
          </a:xfrm>
          <a:prstGeom prst="rect">
            <a:avLst/>
          </a:prstGeom>
          <a:noFill/>
        </p:spPr>
        <p:txBody>
          <a:bodyPr wrap="none" rtlCol="0">
            <a:noAutofit/>
          </a:bodyPr>
          <a:lstStyle/>
          <a:p>
            <a:pPr rtl="0"/>
            <a:r>
              <a:rPr lang="en-GB" sz="1000" b="0" i="0" u="none" strike="noStrike" dirty="0" err="1">
                <a:highlight>
                  <a:srgbClr val="000000">
                    <a:alpha val="0"/>
                  </a:srgbClr>
                </a:highlight>
                <a:latin typeface="Calibri"/>
              </a:rPr>
              <a:t>Verinox</a:t>
            </a:r>
            <a:r>
              <a:rPr lang="en-GB" sz="1000" b="0" i="0" u="none" strike="noStrike" dirty="0">
                <a:highlight>
                  <a:srgbClr val="000000">
                    <a:alpha val="0"/>
                  </a:srgbClr>
                </a:highlight>
                <a:latin typeface="Calibri"/>
              </a:rPr>
              <a:t>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drop pin support</a:t>
            </a:r>
            <a:endParaRPr lang="fr-FR" sz="1000" dirty="0"/>
          </a:p>
        </p:txBody>
      </p:sp>
    </p:spTree>
    <p:extLst>
      <p:ext uri="{BB962C8B-B14F-4D97-AF65-F5344CB8AC3E}">
        <p14:creationId xmlns:p14="http://schemas.microsoft.com/office/powerpoint/2010/main" val="2187400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a:t>
            </a:r>
            <a:endParaRPr lang="fr-FR"/>
          </a:p>
        </p:txBody>
      </p:sp>
      <p:sp>
        <p:nvSpPr>
          <p:cNvPr id="5" name="ZoneTexte 4">
            <a:extLst>
              <a:ext uri="{FF2B5EF4-FFF2-40B4-BE49-F238E27FC236}">
                <a16:creationId xmlns:a16="http://schemas.microsoft.com/office/drawing/2014/main" id="{E3AAD1E1-3334-415E-B93D-C9EDBF3A2B25}"/>
              </a:ext>
            </a:extLst>
          </p:cNvPr>
          <p:cNvSpPr txBox="1"/>
          <p:nvPr/>
        </p:nvSpPr>
        <p:spPr>
          <a:xfrm>
            <a:off x="134875" y="933350"/>
            <a:ext cx="6588250" cy="3462486"/>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a:t>
            </a:r>
            <a:endParaRPr lang="fr-FR" sz="1300"/>
          </a:p>
          <a:p>
            <a:endParaRPr lang="fr-FR" sz="1300"/>
          </a:p>
          <a:p>
            <a:pPr rtl="0"/>
            <a:r>
              <a:rPr lang="en-GB" sz="1300" b="0" i="0" u="none" strike="noStrike">
                <a:highlight>
                  <a:srgbClr val="000000">
                    <a:alpha val="0"/>
                  </a:srgbClr>
                </a:highlight>
                <a:latin typeface="Calibri"/>
              </a:rPr>
              <a:t>Repeat steps 2 and 3 as shown below:</a:t>
            </a: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sz="1300"/>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21087891-BA45-4F15-9E9A-383C0020472C}"/>
              </a:ext>
            </a:extLst>
          </p:cNvPr>
          <p:cNvPicPr>
            <a:picLocks noChangeAspect="1"/>
          </p:cNvPicPr>
          <p:nvPr/>
        </p:nvPicPr>
        <p:blipFill>
          <a:blip r:embed="rId2">
            <a:extLst>
              <a:ext uri="{28A0092B-C50C-407E-A947-70E740481C1C}">
                <a14:useLocalDpi xmlns:a14="http://schemas.microsoft.com/office/drawing/2010/main" val="0"/>
              </a:ext>
            </a:extLst>
          </a:blip>
          <a:srcRect t="17249"/>
          <a:stretch>
            <a:fillRect/>
          </a:stretch>
        </p:blipFill>
        <p:spPr>
          <a:xfrm>
            <a:off x="401679" y="1830334"/>
            <a:ext cx="5838556" cy="2971682"/>
          </a:xfrm>
          <a:prstGeom prst="rect">
            <a:avLst/>
          </a:prstGeom>
        </p:spPr>
      </p:pic>
      <p:pic>
        <p:nvPicPr>
          <p:cNvPr id="9" name="Image 8">
            <a:extLst>
              <a:ext uri="{FF2B5EF4-FFF2-40B4-BE49-F238E27FC236}">
                <a16:creationId xmlns:a16="http://schemas.microsoft.com/office/drawing/2014/main" id="{E7CF878C-18B9-4DAE-9FBA-47A944718888}"/>
              </a:ext>
            </a:extLst>
          </p:cNvPr>
          <p:cNvPicPr>
            <a:picLocks noChangeAspect="1"/>
          </p:cNvPicPr>
          <p:nvPr/>
        </p:nvPicPr>
        <p:blipFill>
          <a:blip r:embed="rId3">
            <a:extLst>
              <a:ext uri="{28A0092B-C50C-407E-A947-70E740481C1C}">
                <a14:useLocalDpi xmlns:a14="http://schemas.microsoft.com/office/drawing/2010/main" val="0"/>
              </a:ext>
            </a:extLst>
          </a:blip>
          <a:srcRect l="1967" t="31302"/>
          <a:stretch>
            <a:fillRect/>
          </a:stretch>
        </p:blipFill>
        <p:spPr>
          <a:xfrm>
            <a:off x="949930" y="5237216"/>
            <a:ext cx="4958139" cy="2553498"/>
          </a:xfrm>
          <a:prstGeom prst="rect">
            <a:avLst/>
          </a:prstGeom>
        </p:spPr>
      </p:pic>
      <p:sp>
        <p:nvSpPr>
          <p:cNvPr id="2" name="Ellipse 1">
            <a:extLst>
              <a:ext uri="{FF2B5EF4-FFF2-40B4-BE49-F238E27FC236}">
                <a16:creationId xmlns:a16="http://schemas.microsoft.com/office/drawing/2014/main" id="{E151A306-15F3-40BE-B51A-D2BF3E790B65}"/>
              </a:ext>
            </a:extLst>
          </p:cNvPr>
          <p:cNvSpPr/>
          <p:nvPr/>
        </p:nvSpPr>
        <p:spPr>
          <a:xfrm>
            <a:off x="3876675" y="2857500"/>
            <a:ext cx="695325" cy="6762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Ellipse 9">
            <a:extLst>
              <a:ext uri="{FF2B5EF4-FFF2-40B4-BE49-F238E27FC236}">
                <a16:creationId xmlns:a16="http://schemas.microsoft.com/office/drawing/2014/main" id="{CF03C9B8-ABB8-44DA-9807-45EA1BD9775C}"/>
              </a:ext>
            </a:extLst>
          </p:cNvPr>
          <p:cNvSpPr/>
          <p:nvPr/>
        </p:nvSpPr>
        <p:spPr>
          <a:xfrm>
            <a:off x="2208440" y="2437541"/>
            <a:ext cx="695325" cy="6762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cxnSp>
        <p:nvCxnSpPr>
          <p:cNvPr id="7" name="Connecteur droit avec flèche 6">
            <a:extLst>
              <a:ext uri="{FF2B5EF4-FFF2-40B4-BE49-F238E27FC236}">
                <a16:creationId xmlns:a16="http://schemas.microsoft.com/office/drawing/2014/main" id="{33202EB3-9165-40F9-8108-601483CC87E3}"/>
              </a:ext>
            </a:extLst>
          </p:cNvPr>
          <p:cNvCxnSpPr>
            <a:stCxn id="10" idx="4"/>
          </p:cNvCxnSpPr>
          <p:nvPr/>
        </p:nvCxnSpPr>
        <p:spPr>
          <a:xfrm>
            <a:off x="2556103" y="3113816"/>
            <a:ext cx="1168172" cy="24487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145A02A2-DC13-48BD-B3FB-AD4B45DE9348}"/>
              </a:ext>
            </a:extLst>
          </p:cNvPr>
          <p:cNvCxnSpPr>
            <a:stCxn id="2" idx="4"/>
          </p:cNvCxnSpPr>
          <p:nvPr/>
        </p:nvCxnSpPr>
        <p:spPr>
          <a:xfrm flipH="1">
            <a:off x="3724275" y="3533775"/>
            <a:ext cx="500063" cy="20288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21139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269750" y="929665"/>
            <a:ext cx="6588250" cy="5693866"/>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66</a:t>
            </a:r>
            <a:endParaRPr lang="fr-FR" sz="1300"/>
          </a:p>
          <a:p>
            <a:endParaRPr lang="fr-FR" sz="1300"/>
          </a:p>
          <a:p>
            <a:pPr rtl="0"/>
            <a:r>
              <a:rPr lang="en-GB" sz="1300" b="0" i="0" u="none" strike="noStrike">
                <a:highlight>
                  <a:srgbClr val="000000">
                    <a:alpha val="0"/>
                  </a:srgbClr>
                </a:highlight>
                <a:latin typeface="Calibri"/>
              </a:rPr>
              <a:t>Using a 4mm drill bit, drill a hole through the Verinox drop pin support &amp; the Pooldeck frame</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sng" strike="noStrike">
                <a:highlight>
                  <a:srgbClr val="000000">
                    <a:alpha val="0"/>
                  </a:srgbClr>
                </a:highlight>
                <a:latin typeface="Calibri"/>
              </a:rPr>
              <a:t>STEP 67</a:t>
            </a:r>
            <a:endParaRPr lang="fr-FR" sz="1300"/>
          </a:p>
          <a:p>
            <a:endParaRPr lang="fr-FR" sz="1300"/>
          </a:p>
          <a:p>
            <a:pPr rtl="0"/>
            <a:r>
              <a:rPr lang="en-GB" sz="1300" b="0" i="0" u="none" strike="noStrike">
                <a:highlight>
                  <a:srgbClr val="000000">
                    <a:alpha val="0"/>
                  </a:srgbClr>
                </a:highlight>
                <a:latin typeface="Calibri"/>
              </a:rPr>
              <a:t>Screw in place with the 4.8x50 screws</a:t>
            </a:r>
          </a:p>
          <a:p>
            <a:endParaRPr lang="fr-FR" sz="1300"/>
          </a:p>
        </p:txBody>
      </p:sp>
      <p:pic>
        <p:nvPicPr>
          <p:cNvPr id="4" name="Image 3">
            <a:extLst>
              <a:ext uri="{FF2B5EF4-FFF2-40B4-BE49-F238E27FC236}">
                <a16:creationId xmlns:a16="http://schemas.microsoft.com/office/drawing/2014/main" id="{67FA2F2E-33FF-4635-8C0C-0B7B8954F2AF}"/>
              </a:ext>
            </a:extLst>
          </p:cNvPr>
          <p:cNvPicPr>
            <a:picLocks noChangeAspect="1"/>
          </p:cNvPicPr>
          <p:nvPr/>
        </p:nvPicPr>
        <p:blipFill>
          <a:blip r:embed="rId2">
            <a:extLst>
              <a:ext uri="{28A0092B-C50C-407E-A947-70E740481C1C}">
                <a14:useLocalDpi xmlns:a14="http://schemas.microsoft.com/office/drawing/2010/main" val="0"/>
              </a:ext>
            </a:extLst>
          </a:blip>
          <a:srcRect t="3229" r="10185" b="4910"/>
          <a:stretch>
            <a:fillRect/>
          </a:stretch>
        </p:blipFill>
        <p:spPr>
          <a:xfrm>
            <a:off x="269750" y="1736445"/>
            <a:ext cx="5276850" cy="3568674"/>
          </a:xfrm>
          <a:prstGeom prst="rect">
            <a:avLst/>
          </a:prstGeom>
        </p:spPr>
      </p:pic>
      <p:cxnSp>
        <p:nvCxnSpPr>
          <p:cNvPr id="12" name="Connecteur droit 11">
            <a:extLst>
              <a:ext uri="{FF2B5EF4-FFF2-40B4-BE49-F238E27FC236}">
                <a16:creationId xmlns:a16="http://schemas.microsoft.com/office/drawing/2014/main" id="{37A9371B-56C4-4EEE-B065-BC2C34FAC1C1}"/>
              </a:ext>
            </a:extLst>
          </p:cNvPr>
          <p:cNvCxnSpPr/>
          <p:nvPr/>
        </p:nvCxnSpPr>
        <p:spPr>
          <a:xfrm>
            <a:off x="2768600" y="3162300"/>
            <a:ext cx="1625600" cy="2019708"/>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868407FF-7171-4B3E-893A-B78E0A316A81}"/>
              </a:ext>
            </a:extLst>
          </p:cNvPr>
          <p:cNvSpPr txBox="1"/>
          <p:nvPr/>
        </p:nvSpPr>
        <p:spPr>
          <a:xfrm>
            <a:off x="4394200" y="5058898"/>
            <a:ext cx="10038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4mm drill bit</a:t>
            </a:r>
          </a:p>
        </p:txBody>
      </p:sp>
      <p:pic>
        <p:nvPicPr>
          <p:cNvPr id="21" name="Image 20">
            <a:extLst>
              <a:ext uri="{FF2B5EF4-FFF2-40B4-BE49-F238E27FC236}">
                <a16:creationId xmlns:a16="http://schemas.microsoft.com/office/drawing/2014/main" id="{6BF6799D-D415-414B-BCF5-64CC79C1BCC7}"/>
              </a:ext>
            </a:extLst>
          </p:cNvPr>
          <p:cNvPicPr>
            <a:picLocks noChangeAspect="1"/>
          </p:cNvPicPr>
          <p:nvPr/>
        </p:nvPicPr>
        <p:blipFill>
          <a:blip r:embed="rId3">
            <a:extLst>
              <a:ext uri="{28A0092B-C50C-407E-A947-70E740481C1C}">
                <a14:useLocalDpi xmlns:a14="http://schemas.microsoft.com/office/drawing/2010/main" val="0"/>
              </a:ext>
            </a:extLst>
          </a:blip>
          <a:srcRect l="1" t="7989" r="26428" b="8119"/>
          <a:stretch>
            <a:fillRect/>
          </a:stretch>
        </p:blipFill>
        <p:spPr>
          <a:xfrm>
            <a:off x="269751" y="6426543"/>
            <a:ext cx="3440603" cy="2594075"/>
          </a:xfrm>
          <a:prstGeom prst="rect">
            <a:avLst/>
          </a:prstGeom>
        </p:spPr>
      </p:pic>
      <p:pic>
        <p:nvPicPr>
          <p:cNvPr id="23" name="Image 22">
            <a:extLst>
              <a:ext uri="{FF2B5EF4-FFF2-40B4-BE49-F238E27FC236}">
                <a16:creationId xmlns:a16="http://schemas.microsoft.com/office/drawing/2014/main" id="{7AD2EF8E-1084-42A3-AC1B-4F7EC7D06C98}"/>
              </a:ext>
            </a:extLst>
          </p:cNvPr>
          <p:cNvPicPr>
            <a:picLocks noChangeAspect="1"/>
          </p:cNvPicPr>
          <p:nvPr/>
        </p:nvPicPr>
        <p:blipFill>
          <a:blip r:embed="rId4">
            <a:extLst>
              <a:ext uri="{28A0092B-C50C-407E-A947-70E740481C1C}">
                <a14:useLocalDpi xmlns:a14="http://schemas.microsoft.com/office/drawing/2010/main" val="0"/>
              </a:ext>
            </a:extLst>
          </a:blip>
          <a:srcRect l="42963" t="27120" r="33333" b="11819"/>
          <a:stretch>
            <a:fillRect/>
          </a:stretch>
        </p:blipFill>
        <p:spPr>
          <a:xfrm>
            <a:off x="3921000" y="6392302"/>
            <a:ext cx="1543050" cy="2628315"/>
          </a:xfrm>
          <a:prstGeom prst="rect">
            <a:avLst/>
          </a:prstGeom>
        </p:spPr>
      </p:pic>
    </p:spTree>
    <p:extLst>
      <p:ext uri="{BB962C8B-B14F-4D97-AF65-F5344CB8AC3E}">
        <p14:creationId xmlns:p14="http://schemas.microsoft.com/office/powerpoint/2010/main" val="117104534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269750" y="929665"/>
            <a:ext cx="6588250" cy="549381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68</a:t>
            </a:r>
            <a:endParaRPr lang="fr-FR" sz="1300"/>
          </a:p>
          <a:p>
            <a:endParaRPr lang="fr-FR" sz="1300"/>
          </a:p>
          <a:p>
            <a:pPr rtl="0"/>
            <a:r>
              <a:rPr lang="en-GB" sz="1300" b="0" i="0" u="none" strike="noStrike">
                <a:highlight>
                  <a:srgbClr val="000000">
                    <a:alpha val="0"/>
                  </a:srgbClr>
                </a:highlight>
                <a:latin typeface="Calibri"/>
              </a:rPr>
              <a:t>Slide the Verinox drop pin into its support</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sng" strike="noStrike">
                <a:highlight>
                  <a:srgbClr val="000000">
                    <a:alpha val="0"/>
                  </a:srgbClr>
                </a:highlight>
                <a:latin typeface="Calibri"/>
              </a:rPr>
              <a:t>STEP 69</a:t>
            </a:r>
            <a:endParaRPr lang="fr-FR" sz="1300"/>
          </a:p>
          <a:p>
            <a:endParaRPr lang="fr-FR" sz="1300"/>
          </a:p>
          <a:p>
            <a:pPr rtl="0"/>
            <a:r>
              <a:rPr lang="en-GB" sz="1300" b="0" i="0" u="none" strike="noStrike">
                <a:highlight>
                  <a:srgbClr val="000000">
                    <a:alpha val="0"/>
                  </a:srgbClr>
                </a:highlight>
                <a:latin typeface="Calibri"/>
              </a:rPr>
              <a:t>Position the Verinox cover</a:t>
            </a:r>
            <a:endParaRPr lang="fr-FR" sz="1300"/>
          </a:p>
          <a:p>
            <a:endParaRPr lang="fr-FR" sz="1300"/>
          </a:p>
        </p:txBody>
      </p:sp>
      <p:pic>
        <p:nvPicPr>
          <p:cNvPr id="3" name="Image 2">
            <a:extLst>
              <a:ext uri="{FF2B5EF4-FFF2-40B4-BE49-F238E27FC236}">
                <a16:creationId xmlns:a16="http://schemas.microsoft.com/office/drawing/2014/main" id="{832B8563-5F53-42DF-9D99-D21BC4865DD5}"/>
              </a:ext>
            </a:extLst>
          </p:cNvPr>
          <p:cNvPicPr>
            <a:picLocks noChangeAspect="1"/>
          </p:cNvPicPr>
          <p:nvPr/>
        </p:nvPicPr>
        <p:blipFill>
          <a:blip r:embed="rId2">
            <a:extLst>
              <a:ext uri="{28A0092B-C50C-407E-A947-70E740481C1C}">
                <a14:useLocalDpi xmlns:a14="http://schemas.microsoft.com/office/drawing/2010/main" val="0"/>
              </a:ext>
            </a:extLst>
          </a:blip>
          <a:srcRect l="25000" t="25636" r="33889" b="-1883"/>
          <a:stretch>
            <a:fillRect/>
          </a:stretch>
        </p:blipFill>
        <p:spPr>
          <a:xfrm>
            <a:off x="269750" y="1723953"/>
            <a:ext cx="2819400" cy="3457469"/>
          </a:xfrm>
          <a:prstGeom prst="rect">
            <a:avLst/>
          </a:prstGeom>
        </p:spPr>
      </p:pic>
      <p:pic>
        <p:nvPicPr>
          <p:cNvPr id="7" name="Image 6">
            <a:extLst>
              <a:ext uri="{FF2B5EF4-FFF2-40B4-BE49-F238E27FC236}">
                <a16:creationId xmlns:a16="http://schemas.microsoft.com/office/drawing/2014/main" id="{45F7829C-9F6B-4328-BF2A-AB78EA7C6420}"/>
              </a:ext>
            </a:extLst>
          </p:cNvPr>
          <p:cNvPicPr>
            <a:picLocks noChangeAspect="1"/>
          </p:cNvPicPr>
          <p:nvPr/>
        </p:nvPicPr>
        <p:blipFill>
          <a:blip r:embed="rId3">
            <a:extLst>
              <a:ext uri="{28A0092B-C50C-407E-A947-70E740481C1C}">
                <a14:useLocalDpi xmlns:a14="http://schemas.microsoft.com/office/drawing/2010/main" val="0"/>
              </a:ext>
            </a:extLst>
          </a:blip>
          <a:srcRect l="20000" t="16088" r="38889" b="10391"/>
          <a:stretch>
            <a:fillRect/>
          </a:stretch>
        </p:blipFill>
        <p:spPr>
          <a:xfrm>
            <a:off x="3429000" y="1723953"/>
            <a:ext cx="2819400" cy="3381447"/>
          </a:xfrm>
          <a:prstGeom prst="rect">
            <a:avLst/>
          </a:prstGeom>
        </p:spPr>
      </p:pic>
      <p:cxnSp>
        <p:nvCxnSpPr>
          <p:cNvPr id="16" name="Connecteur droit 15">
            <a:extLst>
              <a:ext uri="{FF2B5EF4-FFF2-40B4-BE49-F238E27FC236}">
                <a16:creationId xmlns:a16="http://schemas.microsoft.com/office/drawing/2014/main" id="{48119386-6C40-4D7D-A7FD-6F5EE3A8E0E9}"/>
              </a:ext>
            </a:extLst>
          </p:cNvPr>
          <p:cNvCxnSpPr/>
          <p:nvPr/>
        </p:nvCxnSpPr>
        <p:spPr>
          <a:xfrm>
            <a:off x="1991456" y="2933700"/>
            <a:ext cx="704119" cy="1295400"/>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51520F47-10BD-437F-B042-869C39531BE3}"/>
              </a:ext>
            </a:extLst>
          </p:cNvPr>
          <p:cNvSpPr txBox="1"/>
          <p:nvPr/>
        </p:nvSpPr>
        <p:spPr>
          <a:xfrm>
            <a:off x="2227475" y="4222681"/>
            <a:ext cx="705642" cy="400110"/>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Stainless-steel</a:t>
            </a:r>
          </a:p>
          <a:p>
            <a:pPr algn="ctr" rtl="0"/>
            <a:r>
              <a:rPr lang="en-GB" sz="1000" b="0" i="0" u="none" strike="noStrike" dirty="0">
                <a:highlight>
                  <a:srgbClr val="000000">
                    <a:alpha val="0"/>
                  </a:srgbClr>
                </a:highlight>
                <a:latin typeface="Calibri"/>
              </a:rPr>
              <a:t>drop pin</a:t>
            </a:r>
          </a:p>
        </p:txBody>
      </p:sp>
      <p:pic>
        <p:nvPicPr>
          <p:cNvPr id="14" name="Image 13">
            <a:extLst>
              <a:ext uri="{FF2B5EF4-FFF2-40B4-BE49-F238E27FC236}">
                <a16:creationId xmlns:a16="http://schemas.microsoft.com/office/drawing/2014/main" id="{508D7224-7D94-485E-90C5-6E9B04D46D19}"/>
              </a:ext>
            </a:extLst>
          </p:cNvPr>
          <p:cNvPicPr>
            <a:picLocks noChangeAspect="1"/>
          </p:cNvPicPr>
          <p:nvPr/>
        </p:nvPicPr>
        <p:blipFill>
          <a:blip r:embed="rId4">
            <a:extLst>
              <a:ext uri="{28A0092B-C50C-407E-A947-70E740481C1C}">
                <a14:useLocalDpi xmlns:a14="http://schemas.microsoft.com/office/drawing/2010/main" val="0"/>
              </a:ext>
            </a:extLst>
          </a:blip>
          <a:srcRect l="32221" t="10652" r="33612" b="6650"/>
          <a:stretch>
            <a:fillRect/>
          </a:stretch>
        </p:blipFill>
        <p:spPr>
          <a:xfrm>
            <a:off x="269750" y="5975710"/>
            <a:ext cx="1908219" cy="3053990"/>
          </a:xfrm>
          <a:prstGeom prst="rect">
            <a:avLst/>
          </a:prstGeom>
        </p:spPr>
      </p:pic>
      <p:cxnSp>
        <p:nvCxnSpPr>
          <p:cNvPr id="22" name="Connecteur droit 21">
            <a:extLst>
              <a:ext uri="{FF2B5EF4-FFF2-40B4-BE49-F238E27FC236}">
                <a16:creationId xmlns:a16="http://schemas.microsoft.com/office/drawing/2014/main" id="{884CC858-8AA4-4BDF-8493-E89027AA5EEF}"/>
              </a:ext>
            </a:extLst>
          </p:cNvPr>
          <p:cNvCxnSpPr/>
          <p:nvPr/>
        </p:nvCxnSpPr>
        <p:spPr>
          <a:xfrm>
            <a:off x="1409700" y="6537760"/>
            <a:ext cx="354424" cy="2016357"/>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5925389E-17FF-4B90-B3D0-D135526DC643}"/>
              </a:ext>
            </a:extLst>
          </p:cNvPr>
          <p:cNvSpPr txBox="1"/>
          <p:nvPr/>
        </p:nvSpPr>
        <p:spPr>
          <a:xfrm>
            <a:off x="1263746" y="8554117"/>
            <a:ext cx="646331" cy="338603"/>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Cover </a:t>
            </a:r>
            <a:r>
              <a:rPr lang="en-GB" sz="1000" b="0" i="0" u="none" strike="noStrike" dirty="0" err="1">
                <a:highlight>
                  <a:srgbClr val="000000">
                    <a:alpha val="0"/>
                  </a:srgbClr>
                </a:highlight>
                <a:latin typeface="Calibri"/>
              </a:rPr>
              <a:t>verinox</a:t>
            </a:r>
            <a:r>
              <a:rPr lang="en-GB" sz="1000" b="0" i="0" u="none" strike="noStrike" dirty="0">
                <a:highlight>
                  <a:srgbClr val="000000">
                    <a:alpha val="0"/>
                  </a:srgbClr>
                </a:highlight>
                <a:latin typeface="Calibri"/>
              </a:rPr>
              <a:t>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drop pin</a:t>
            </a:r>
            <a:endParaRPr lang="fr-FR" sz="1000" dirty="0"/>
          </a:p>
        </p:txBody>
      </p:sp>
      <p:pic>
        <p:nvPicPr>
          <p:cNvPr id="26" name="Image 25">
            <a:extLst>
              <a:ext uri="{FF2B5EF4-FFF2-40B4-BE49-F238E27FC236}">
                <a16:creationId xmlns:a16="http://schemas.microsoft.com/office/drawing/2014/main" id="{C89190F3-3928-4216-8A3F-C66F279CA104}"/>
              </a:ext>
            </a:extLst>
          </p:cNvPr>
          <p:cNvPicPr>
            <a:picLocks noChangeAspect="1"/>
          </p:cNvPicPr>
          <p:nvPr/>
        </p:nvPicPr>
        <p:blipFill>
          <a:blip r:embed="rId5">
            <a:extLst>
              <a:ext uri="{28A0092B-C50C-407E-A947-70E740481C1C}">
                <a14:useLocalDpi xmlns:a14="http://schemas.microsoft.com/office/drawing/2010/main" val="0"/>
              </a:ext>
            </a:extLst>
          </a:blip>
          <a:srcRect l="37475" t="27315" r="35589" b="11559"/>
          <a:stretch>
            <a:fillRect/>
          </a:stretch>
        </p:blipFill>
        <p:spPr>
          <a:xfrm>
            <a:off x="2493070" y="5975710"/>
            <a:ext cx="2035291" cy="3053990"/>
          </a:xfrm>
          <a:prstGeom prst="rect">
            <a:avLst/>
          </a:prstGeom>
        </p:spPr>
      </p:pic>
    </p:spTree>
    <p:extLst>
      <p:ext uri="{BB962C8B-B14F-4D97-AF65-F5344CB8AC3E}">
        <p14:creationId xmlns:p14="http://schemas.microsoft.com/office/powerpoint/2010/main" val="52638854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269750" y="929665"/>
            <a:ext cx="6588250" cy="5893921"/>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70</a:t>
            </a:r>
            <a:endParaRPr lang="fr-FR" sz="1300"/>
          </a:p>
          <a:p>
            <a:endParaRPr lang="fr-FR" sz="1300"/>
          </a:p>
          <a:p>
            <a:pPr rtl="0"/>
            <a:r>
              <a:rPr lang="en-GB" sz="1300" b="0" i="0" u="none" strike="noStrike">
                <a:highlight>
                  <a:srgbClr val="000000">
                    <a:alpha val="0"/>
                  </a:srgbClr>
                </a:highlight>
                <a:latin typeface="Calibri"/>
              </a:rPr>
              <a:t>Screw the cover in place using the screws provided</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sng" strike="noStrike">
                <a:highlight>
                  <a:srgbClr val="000000">
                    <a:alpha val="0"/>
                  </a:srgbClr>
                </a:highlight>
                <a:latin typeface="Calibri"/>
              </a:rPr>
              <a:t>STEP 71</a:t>
            </a:r>
            <a:endParaRPr lang="fr-FR" sz="1300"/>
          </a:p>
          <a:p>
            <a:endParaRPr lang="fr-FR" sz="1300"/>
          </a:p>
          <a:p>
            <a:pPr rtl="0"/>
            <a:r>
              <a:rPr lang="en-GB" sz="1300" b="0" i="0" u="none" strike="noStrike">
                <a:highlight>
                  <a:srgbClr val="000000">
                    <a:alpha val="0"/>
                  </a:srgbClr>
                </a:highlight>
                <a:latin typeface="Calibri"/>
              </a:rPr>
              <a:t>Mark the position of the drop pin on the ground as shown below:</a:t>
            </a:r>
          </a:p>
          <a:p>
            <a:endParaRPr lang="fr-FR" sz="1300"/>
          </a:p>
          <a:p>
            <a:endParaRPr lang="fr-FR" sz="1300"/>
          </a:p>
        </p:txBody>
      </p:sp>
      <p:pic>
        <p:nvPicPr>
          <p:cNvPr id="4" name="Image 3">
            <a:extLst>
              <a:ext uri="{FF2B5EF4-FFF2-40B4-BE49-F238E27FC236}">
                <a16:creationId xmlns:a16="http://schemas.microsoft.com/office/drawing/2014/main" id="{80705652-F15F-4F28-BE3D-270483618B59}"/>
              </a:ext>
            </a:extLst>
          </p:cNvPr>
          <p:cNvPicPr>
            <a:picLocks noChangeAspect="1"/>
          </p:cNvPicPr>
          <p:nvPr/>
        </p:nvPicPr>
        <p:blipFill>
          <a:blip r:embed="rId2">
            <a:extLst>
              <a:ext uri="{28A0092B-C50C-407E-A947-70E740481C1C}">
                <a14:useLocalDpi xmlns:a14="http://schemas.microsoft.com/office/drawing/2010/main" val="0"/>
              </a:ext>
            </a:extLst>
          </a:blip>
          <a:srcRect l="28667" t="21433" r="34000" b="1604"/>
          <a:stretch>
            <a:fillRect/>
          </a:stretch>
        </p:blipFill>
        <p:spPr>
          <a:xfrm>
            <a:off x="269750" y="1749153"/>
            <a:ext cx="2560320" cy="3489960"/>
          </a:xfrm>
          <a:prstGeom prst="rect">
            <a:avLst/>
          </a:prstGeom>
        </p:spPr>
      </p:pic>
      <p:pic>
        <p:nvPicPr>
          <p:cNvPr id="8" name="Image 7">
            <a:extLst>
              <a:ext uri="{FF2B5EF4-FFF2-40B4-BE49-F238E27FC236}">
                <a16:creationId xmlns:a16="http://schemas.microsoft.com/office/drawing/2014/main" id="{F0D3BDD7-EE11-462B-91FE-4B7041F60CFC}"/>
              </a:ext>
            </a:extLst>
          </p:cNvPr>
          <p:cNvPicPr>
            <a:picLocks noChangeAspect="1"/>
          </p:cNvPicPr>
          <p:nvPr/>
        </p:nvPicPr>
        <p:blipFill>
          <a:blip r:embed="rId3">
            <a:extLst>
              <a:ext uri="{28A0092B-C50C-407E-A947-70E740481C1C}">
                <a14:useLocalDpi xmlns:a14="http://schemas.microsoft.com/office/drawing/2010/main" val="0"/>
              </a:ext>
            </a:extLst>
          </a:blip>
          <a:srcRect l="30000" t="26733" r="24102" b="-24"/>
          <a:stretch>
            <a:fillRect/>
          </a:stretch>
        </p:blipFill>
        <p:spPr>
          <a:xfrm>
            <a:off x="3005252" y="1749153"/>
            <a:ext cx="3305305" cy="3489960"/>
          </a:xfrm>
          <a:prstGeom prst="rect">
            <a:avLst/>
          </a:prstGeom>
        </p:spPr>
      </p:pic>
      <p:pic>
        <p:nvPicPr>
          <p:cNvPr id="11" name="Image 10">
            <a:extLst>
              <a:ext uri="{FF2B5EF4-FFF2-40B4-BE49-F238E27FC236}">
                <a16:creationId xmlns:a16="http://schemas.microsoft.com/office/drawing/2014/main" id="{B06698CC-7BE2-4680-A6DB-B56ED1674BDA}"/>
              </a:ext>
            </a:extLst>
          </p:cNvPr>
          <p:cNvPicPr>
            <a:picLocks noChangeAspect="1"/>
          </p:cNvPicPr>
          <p:nvPr/>
        </p:nvPicPr>
        <p:blipFill>
          <a:blip r:embed="rId4">
            <a:extLst>
              <a:ext uri="{28A0092B-C50C-407E-A947-70E740481C1C}">
                <a14:useLocalDpi xmlns:a14="http://schemas.microsoft.com/office/drawing/2010/main" val="0"/>
              </a:ext>
            </a:extLst>
          </a:blip>
          <a:srcRect l="5927" r="29374" b="6150"/>
          <a:stretch>
            <a:fillRect/>
          </a:stretch>
        </p:blipFill>
        <p:spPr>
          <a:xfrm>
            <a:off x="265726" y="6302025"/>
            <a:ext cx="2560320" cy="2659944"/>
          </a:xfrm>
          <a:prstGeom prst="rect">
            <a:avLst/>
          </a:prstGeom>
        </p:spPr>
      </p:pic>
      <p:sp>
        <p:nvSpPr>
          <p:cNvPr id="12" name="Arc 11">
            <a:extLst>
              <a:ext uri="{FF2B5EF4-FFF2-40B4-BE49-F238E27FC236}">
                <a16:creationId xmlns:a16="http://schemas.microsoft.com/office/drawing/2014/main" id="{95975A0E-DEC5-4CE0-A187-ED659CB7783F}"/>
              </a:ext>
            </a:extLst>
          </p:cNvPr>
          <p:cNvSpPr/>
          <p:nvPr/>
        </p:nvSpPr>
        <p:spPr>
          <a:xfrm rot="9721535">
            <a:off x="1887407" y="7936899"/>
            <a:ext cx="208161" cy="137286"/>
          </a:xfrm>
          <a:prstGeom prst="arc">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fr-FR"/>
          </a:p>
        </p:txBody>
      </p:sp>
    </p:spTree>
    <p:extLst>
      <p:ext uri="{BB962C8B-B14F-4D97-AF65-F5344CB8AC3E}">
        <p14:creationId xmlns:p14="http://schemas.microsoft.com/office/powerpoint/2010/main" val="315913884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269750" y="929665"/>
            <a:ext cx="6588250" cy="489364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72</a:t>
            </a:r>
            <a:endParaRPr lang="fr-FR" sz="1300"/>
          </a:p>
          <a:p>
            <a:endParaRPr lang="fr-FR" sz="1300"/>
          </a:p>
          <a:p>
            <a:pPr rtl="0"/>
            <a:r>
              <a:rPr lang="en-GB" sz="1300" b="0" i="0" u="none" strike="noStrike">
                <a:highlight>
                  <a:srgbClr val="000000">
                    <a:alpha val="0"/>
                  </a:srgbClr>
                </a:highlight>
                <a:latin typeface="Calibri"/>
              </a:rPr>
              <a:t>Lift the Verinox drop pin</a:t>
            </a:r>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sng" strike="noStrike">
                <a:highlight>
                  <a:srgbClr val="000000">
                    <a:alpha val="0"/>
                  </a:srgbClr>
                </a:highlight>
                <a:latin typeface="Calibri"/>
              </a:rPr>
              <a:t>STEP 73</a:t>
            </a:r>
            <a:endParaRPr lang="fr-FR" sz="1300"/>
          </a:p>
          <a:p>
            <a:endParaRPr lang="fr-FR" sz="1300"/>
          </a:p>
          <a:p>
            <a:pPr rtl="0"/>
            <a:r>
              <a:rPr lang="en-GB" sz="1300" b="0" i="0" u="none" strike="noStrike">
                <a:highlight>
                  <a:srgbClr val="000000">
                    <a:alpha val="0"/>
                  </a:srgbClr>
                </a:highlight>
                <a:latin typeface="Calibri"/>
              </a:rPr>
              <a:t>Move the Pooldeck</a:t>
            </a:r>
            <a:endParaRPr lang="fr-FR" sz="1300"/>
          </a:p>
          <a:p>
            <a:endParaRPr lang="fr-FR" sz="1300"/>
          </a:p>
        </p:txBody>
      </p:sp>
      <p:pic>
        <p:nvPicPr>
          <p:cNvPr id="3" name="Image 2">
            <a:extLst>
              <a:ext uri="{FF2B5EF4-FFF2-40B4-BE49-F238E27FC236}">
                <a16:creationId xmlns:a16="http://schemas.microsoft.com/office/drawing/2014/main" id="{A0D43B51-3392-43A6-B7E6-70B080B5C80A}"/>
              </a:ext>
            </a:extLst>
          </p:cNvPr>
          <p:cNvPicPr>
            <a:picLocks noChangeAspect="1"/>
          </p:cNvPicPr>
          <p:nvPr/>
        </p:nvPicPr>
        <p:blipFill>
          <a:blip r:embed="rId2">
            <a:extLst>
              <a:ext uri="{28A0092B-C50C-407E-A947-70E740481C1C}">
                <a14:useLocalDpi xmlns:a14="http://schemas.microsoft.com/office/drawing/2010/main" val="0"/>
              </a:ext>
            </a:extLst>
          </a:blip>
          <a:srcRect l="12889" t="5394" r="24778" b="-76"/>
          <a:stretch>
            <a:fillRect/>
          </a:stretch>
        </p:blipFill>
        <p:spPr>
          <a:xfrm>
            <a:off x="269750" y="1726317"/>
            <a:ext cx="2977465" cy="2990464"/>
          </a:xfrm>
          <a:prstGeom prst="rect">
            <a:avLst/>
          </a:prstGeom>
        </p:spPr>
      </p:pic>
      <p:pic>
        <p:nvPicPr>
          <p:cNvPr id="7" name="Image 6">
            <a:extLst>
              <a:ext uri="{FF2B5EF4-FFF2-40B4-BE49-F238E27FC236}">
                <a16:creationId xmlns:a16="http://schemas.microsoft.com/office/drawing/2014/main" id="{4C76A49E-CEA0-495E-9049-61036F48722A}"/>
              </a:ext>
            </a:extLst>
          </p:cNvPr>
          <p:cNvPicPr>
            <a:picLocks noChangeAspect="1"/>
          </p:cNvPicPr>
          <p:nvPr/>
        </p:nvPicPr>
        <p:blipFill>
          <a:blip r:embed="rId3">
            <a:extLst>
              <a:ext uri="{28A0092B-C50C-407E-A947-70E740481C1C}">
                <a14:useLocalDpi xmlns:a14="http://schemas.microsoft.com/office/drawing/2010/main" val="0"/>
              </a:ext>
            </a:extLst>
          </a:blip>
          <a:srcRect l="11539" t="7156" r="12051" b="18306"/>
          <a:stretch>
            <a:fillRect/>
          </a:stretch>
        </p:blipFill>
        <p:spPr>
          <a:xfrm>
            <a:off x="269750" y="5722876"/>
            <a:ext cx="4320319" cy="3239093"/>
          </a:xfrm>
          <a:prstGeom prst="rect">
            <a:avLst/>
          </a:prstGeom>
        </p:spPr>
      </p:pic>
      <p:cxnSp>
        <p:nvCxnSpPr>
          <p:cNvPr id="14" name="Connecteur droit 13">
            <a:extLst>
              <a:ext uri="{FF2B5EF4-FFF2-40B4-BE49-F238E27FC236}">
                <a16:creationId xmlns:a16="http://schemas.microsoft.com/office/drawing/2014/main" id="{D3E50157-EFA8-491A-B31B-023A71851B83}"/>
              </a:ext>
            </a:extLst>
          </p:cNvPr>
          <p:cNvCxnSpPr>
            <a:cxnSpLocks/>
          </p:cNvCxnSpPr>
          <p:nvPr/>
        </p:nvCxnSpPr>
        <p:spPr>
          <a:xfrm>
            <a:off x="1792755" y="2854242"/>
            <a:ext cx="704119" cy="700053"/>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834A7917-6C21-46C0-8B01-2166FF81478A}"/>
              </a:ext>
            </a:extLst>
          </p:cNvPr>
          <p:cNvSpPr txBox="1"/>
          <p:nvPr/>
        </p:nvSpPr>
        <p:spPr>
          <a:xfrm>
            <a:off x="2299611" y="3506051"/>
            <a:ext cx="705642" cy="400110"/>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Stainless-steel</a:t>
            </a:r>
          </a:p>
          <a:p>
            <a:pPr algn="ctr" rtl="0"/>
            <a:r>
              <a:rPr lang="en-GB" sz="1000" b="0" i="0" u="none" strike="noStrike" dirty="0">
                <a:highlight>
                  <a:srgbClr val="000000">
                    <a:alpha val="0"/>
                  </a:srgbClr>
                </a:highlight>
                <a:latin typeface="Calibri"/>
              </a:rPr>
              <a:t>drop pin</a:t>
            </a:r>
          </a:p>
        </p:txBody>
      </p:sp>
      <p:cxnSp>
        <p:nvCxnSpPr>
          <p:cNvPr id="17" name="Connecteur droit 16">
            <a:extLst>
              <a:ext uri="{FF2B5EF4-FFF2-40B4-BE49-F238E27FC236}">
                <a16:creationId xmlns:a16="http://schemas.microsoft.com/office/drawing/2014/main" id="{CF6BC548-9B0B-43CF-92A6-F77643857C3E}"/>
              </a:ext>
            </a:extLst>
          </p:cNvPr>
          <p:cNvCxnSpPr/>
          <p:nvPr/>
        </p:nvCxnSpPr>
        <p:spPr>
          <a:xfrm>
            <a:off x="1800956" y="4560390"/>
            <a:ext cx="704119" cy="0"/>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9D8AEE50-B208-408D-BBA9-43AB7D74D34D}"/>
              </a:ext>
            </a:extLst>
          </p:cNvPr>
          <p:cNvSpPr txBox="1"/>
          <p:nvPr/>
        </p:nvSpPr>
        <p:spPr>
          <a:xfrm>
            <a:off x="2250719" y="4340462"/>
            <a:ext cx="803425"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Ground marking</a:t>
            </a:r>
          </a:p>
        </p:txBody>
      </p:sp>
    </p:spTree>
    <p:extLst>
      <p:ext uri="{BB962C8B-B14F-4D97-AF65-F5344CB8AC3E}">
        <p14:creationId xmlns:p14="http://schemas.microsoft.com/office/powerpoint/2010/main" val="65764911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269750" y="929665"/>
            <a:ext cx="6588250" cy="4693593"/>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74</a:t>
            </a:r>
            <a:endParaRPr lang="fr-FR" sz="1300"/>
          </a:p>
          <a:p>
            <a:endParaRPr lang="fr-FR" sz="1300"/>
          </a:p>
          <a:p>
            <a:pPr rtl="0"/>
            <a:r>
              <a:rPr lang="en-GB" sz="1300" b="0" i="0" u="none" strike="noStrike">
                <a:highlight>
                  <a:srgbClr val="000000">
                    <a:alpha val="0"/>
                  </a:srgbClr>
                </a:highlight>
                <a:latin typeface="Calibri"/>
              </a:rPr>
              <a:t>Drill a hole in the ground using a 12mm drill bit</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sng" strike="noStrike">
                <a:highlight>
                  <a:srgbClr val="000000">
                    <a:alpha val="0"/>
                  </a:srgbClr>
                </a:highlight>
                <a:latin typeface="Calibri"/>
              </a:rPr>
              <a:t>STEP 75</a:t>
            </a:r>
            <a:endParaRPr lang="fr-FR" sz="1300"/>
          </a:p>
          <a:p>
            <a:endParaRPr lang="fr-FR" sz="1300"/>
          </a:p>
          <a:p>
            <a:pPr rtl="0"/>
            <a:r>
              <a:rPr lang="en-GB" sz="1300" b="0" i="0" u="none" strike="noStrike">
                <a:highlight>
                  <a:srgbClr val="000000">
                    <a:alpha val="0"/>
                  </a:srgbClr>
                </a:highlight>
                <a:latin typeface="Calibri"/>
              </a:rPr>
              <a:t>Place a 10x60 screw plug and a 10x20 set screw in the hole</a:t>
            </a:r>
          </a:p>
        </p:txBody>
      </p:sp>
      <p:pic>
        <p:nvPicPr>
          <p:cNvPr id="4" name="Image 3">
            <a:extLst>
              <a:ext uri="{FF2B5EF4-FFF2-40B4-BE49-F238E27FC236}">
                <a16:creationId xmlns:a16="http://schemas.microsoft.com/office/drawing/2014/main" id="{735CB6FD-6D98-4FCB-86CB-005AB2C84B58}"/>
              </a:ext>
            </a:extLst>
          </p:cNvPr>
          <p:cNvPicPr>
            <a:picLocks noChangeAspect="1"/>
          </p:cNvPicPr>
          <p:nvPr/>
        </p:nvPicPr>
        <p:blipFill>
          <a:blip r:embed="rId2">
            <a:extLst>
              <a:ext uri="{28A0092B-C50C-407E-A947-70E740481C1C}">
                <a14:useLocalDpi xmlns:a14="http://schemas.microsoft.com/office/drawing/2010/main" val="0"/>
              </a:ext>
            </a:extLst>
          </a:blip>
          <a:srcRect l="2534" r="20650" b="10605"/>
          <a:stretch>
            <a:fillRect/>
          </a:stretch>
        </p:blipFill>
        <p:spPr>
          <a:xfrm>
            <a:off x="199428" y="1710507"/>
            <a:ext cx="3371851" cy="3015898"/>
          </a:xfrm>
          <a:prstGeom prst="rect">
            <a:avLst/>
          </a:prstGeom>
        </p:spPr>
      </p:pic>
      <p:cxnSp>
        <p:nvCxnSpPr>
          <p:cNvPr id="16" name="Connecteur droit 15">
            <a:extLst>
              <a:ext uri="{FF2B5EF4-FFF2-40B4-BE49-F238E27FC236}">
                <a16:creationId xmlns:a16="http://schemas.microsoft.com/office/drawing/2014/main" id="{DD6E716B-235B-428C-8AE9-AF9857847997}"/>
              </a:ext>
            </a:extLst>
          </p:cNvPr>
          <p:cNvCxnSpPr>
            <a:endCxn id="20" idx="1"/>
          </p:cNvCxnSpPr>
          <p:nvPr/>
        </p:nvCxnSpPr>
        <p:spPr>
          <a:xfrm>
            <a:off x="2304454" y="2622319"/>
            <a:ext cx="299895" cy="363689"/>
          </a:xfrm>
          <a:prstGeom prst="line">
            <a:avLst/>
          </a:prstGeom>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4BBCE315-9161-4C34-B8D5-F77965377906}"/>
              </a:ext>
            </a:extLst>
          </p:cNvPr>
          <p:cNvSpPr txBox="1"/>
          <p:nvPr/>
        </p:nvSpPr>
        <p:spPr>
          <a:xfrm>
            <a:off x="2604349" y="2862897"/>
            <a:ext cx="96693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12mm drill bit</a:t>
            </a:r>
          </a:p>
        </p:txBody>
      </p:sp>
      <p:cxnSp>
        <p:nvCxnSpPr>
          <p:cNvPr id="21" name="Connecteur droit 20">
            <a:extLst>
              <a:ext uri="{FF2B5EF4-FFF2-40B4-BE49-F238E27FC236}">
                <a16:creationId xmlns:a16="http://schemas.microsoft.com/office/drawing/2014/main" id="{8C8767F3-4032-4E37-8DDD-556277235531}"/>
              </a:ext>
            </a:extLst>
          </p:cNvPr>
          <p:cNvCxnSpPr/>
          <p:nvPr/>
        </p:nvCxnSpPr>
        <p:spPr>
          <a:xfrm>
            <a:off x="2304454" y="3612807"/>
            <a:ext cx="299895" cy="363689"/>
          </a:xfrm>
          <a:prstGeom prst="line">
            <a:avLst/>
          </a:prstGeom>
        </p:spPr>
        <p:style>
          <a:lnRef idx="1">
            <a:schemeClr val="dk1"/>
          </a:lnRef>
          <a:fillRef idx="0">
            <a:schemeClr val="dk1"/>
          </a:fillRef>
          <a:effectRef idx="0">
            <a:schemeClr val="dk1"/>
          </a:effectRef>
          <a:fontRef idx="minor">
            <a:schemeClr val="tx1"/>
          </a:fontRef>
        </p:style>
      </p:cxnSp>
      <p:sp>
        <p:nvSpPr>
          <p:cNvPr id="22" name="ZoneTexte 21">
            <a:extLst>
              <a:ext uri="{FF2B5EF4-FFF2-40B4-BE49-F238E27FC236}">
                <a16:creationId xmlns:a16="http://schemas.microsoft.com/office/drawing/2014/main" id="{01FD10BF-9314-46C4-9790-FB97BC464CB5}"/>
              </a:ext>
            </a:extLst>
          </p:cNvPr>
          <p:cNvSpPr txBox="1"/>
          <p:nvPr/>
        </p:nvSpPr>
        <p:spPr>
          <a:xfrm>
            <a:off x="2604349" y="3873927"/>
            <a:ext cx="803425"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Ground marking</a:t>
            </a:r>
          </a:p>
        </p:txBody>
      </p:sp>
      <p:pic>
        <p:nvPicPr>
          <p:cNvPr id="11" name="Image 10">
            <a:extLst>
              <a:ext uri="{FF2B5EF4-FFF2-40B4-BE49-F238E27FC236}">
                <a16:creationId xmlns:a16="http://schemas.microsoft.com/office/drawing/2014/main" id="{DC39B837-D217-4865-9BB0-D8AEC777179A}"/>
              </a:ext>
            </a:extLst>
          </p:cNvPr>
          <p:cNvPicPr>
            <a:picLocks noChangeAspect="1"/>
          </p:cNvPicPr>
          <p:nvPr/>
        </p:nvPicPr>
        <p:blipFill>
          <a:blip r:embed="rId3">
            <a:extLst>
              <a:ext uri="{28A0092B-C50C-407E-A947-70E740481C1C}">
                <a14:useLocalDpi xmlns:a14="http://schemas.microsoft.com/office/drawing/2010/main" val="0"/>
              </a:ext>
            </a:extLst>
          </a:blip>
          <a:srcRect t="21524" r="39722" b="12591"/>
          <a:stretch>
            <a:fillRect/>
          </a:stretch>
        </p:blipFill>
        <p:spPr>
          <a:xfrm>
            <a:off x="3719815" y="1710507"/>
            <a:ext cx="2868435" cy="3015898"/>
          </a:xfrm>
          <a:prstGeom prst="rect">
            <a:avLst/>
          </a:prstGeom>
        </p:spPr>
      </p:pic>
      <p:pic>
        <p:nvPicPr>
          <p:cNvPr id="23" name="Image 22">
            <a:extLst>
              <a:ext uri="{FF2B5EF4-FFF2-40B4-BE49-F238E27FC236}">
                <a16:creationId xmlns:a16="http://schemas.microsoft.com/office/drawing/2014/main" id="{FE6A7934-1368-4059-B45D-7664E7AAD028}"/>
              </a:ext>
            </a:extLst>
          </p:cNvPr>
          <p:cNvPicPr>
            <a:picLocks noChangeAspect="1"/>
          </p:cNvPicPr>
          <p:nvPr/>
        </p:nvPicPr>
        <p:blipFill>
          <a:blip r:embed="rId4">
            <a:extLst>
              <a:ext uri="{28A0092B-C50C-407E-A947-70E740481C1C}">
                <a14:useLocalDpi xmlns:a14="http://schemas.microsoft.com/office/drawing/2010/main" val="0"/>
              </a:ext>
            </a:extLst>
          </a:blip>
          <a:srcRect l="15662" t="-393" r="23386" b="20499"/>
          <a:stretch>
            <a:fillRect/>
          </a:stretch>
        </p:blipFill>
        <p:spPr>
          <a:xfrm>
            <a:off x="269750" y="5946071"/>
            <a:ext cx="2993715" cy="3015898"/>
          </a:xfrm>
          <a:prstGeom prst="rect">
            <a:avLst/>
          </a:prstGeom>
        </p:spPr>
      </p:pic>
      <p:pic>
        <p:nvPicPr>
          <p:cNvPr id="25" name="Image 24">
            <a:extLst>
              <a:ext uri="{FF2B5EF4-FFF2-40B4-BE49-F238E27FC236}">
                <a16:creationId xmlns:a16="http://schemas.microsoft.com/office/drawing/2014/main" id="{FA6F5C08-BFB8-4784-B80D-916EB007DC7D}"/>
              </a:ext>
            </a:extLst>
          </p:cNvPr>
          <p:cNvPicPr>
            <a:picLocks noChangeAspect="1"/>
          </p:cNvPicPr>
          <p:nvPr/>
        </p:nvPicPr>
        <p:blipFill>
          <a:blip r:embed="rId5">
            <a:extLst>
              <a:ext uri="{28A0092B-C50C-407E-A947-70E740481C1C}">
                <a14:useLocalDpi xmlns:a14="http://schemas.microsoft.com/office/drawing/2010/main" val="0"/>
              </a:ext>
            </a:extLst>
          </a:blip>
          <a:srcRect l="16085" t="1259" r="29375" b="30055"/>
          <a:stretch>
            <a:fillRect/>
          </a:stretch>
        </p:blipFill>
        <p:spPr>
          <a:xfrm>
            <a:off x="3407774" y="5960996"/>
            <a:ext cx="2625250" cy="2968035"/>
          </a:xfrm>
          <a:prstGeom prst="rect">
            <a:avLst/>
          </a:prstGeom>
        </p:spPr>
      </p:pic>
      <p:cxnSp>
        <p:nvCxnSpPr>
          <p:cNvPr id="26" name="Connecteur droit 25">
            <a:extLst>
              <a:ext uri="{FF2B5EF4-FFF2-40B4-BE49-F238E27FC236}">
                <a16:creationId xmlns:a16="http://schemas.microsoft.com/office/drawing/2014/main" id="{1AEC8909-C21D-47AE-BF16-CCBF6631F838}"/>
              </a:ext>
            </a:extLst>
          </p:cNvPr>
          <p:cNvCxnSpPr/>
          <p:nvPr/>
        </p:nvCxnSpPr>
        <p:spPr>
          <a:xfrm>
            <a:off x="2018722" y="7850646"/>
            <a:ext cx="299895" cy="363689"/>
          </a:xfrm>
          <a:prstGeom prst="line">
            <a:avLst/>
          </a:prstGeom>
        </p:spPr>
        <p:style>
          <a:lnRef idx="1">
            <a:schemeClr val="dk1"/>
          </a:lnRef>
          <a:fillRef idx="0">
            <a:schemeClr val="dk1"/>
          </a:fillRef>
          <a:effectRef idx="0">
            <a:schemeClr val="dk1"/>
          </a:effectRef>
          <a:fontRef idx="minor">
            <a:schemeClr val="tx1"/>
          </a:fontRef>
        </p:style>
      </p:cxnSp>
      <p:sp>
        <p:nvSpPr>
          <p:cNvPr id="27" name="ZoneTexte 26">
            <a:extLst>
              <a:ext uri="{FF2B5EF4-FFF2-40B4-BE49-F238E27FC236}">
                <a16:creationId xmlns:a16="http://schemas.microsoft.com/office/drawing/2014/main" id="{4236F87F-A84C-4216-A5A4-7404E9968B25}"/>
              </a:ext>
            </a:extLst>
          </p:cNvPr>
          <p:cNvSpPr txBox="1"/>
          <p:nvPr/>
        </p:nvSpPr>
        <p:spPr>
          <a:xfrm>
            <a:off x="2318617" y="8111766"/>
            <a:ext cx="593432"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plug</a:t>
            </a:r>
          </a:p>
        </p:txBody>
      </p:sp>
      <p:cxnSp>
        <p:nvCxnSpPr>
          <p:cNvPr id="28" name="Connecteur droit 27">
            <a:extLst>
              <a:ext uri="{FF2B5EF4-FFF2-40B4-BE49-F238E27FC236}">
                <a16:creationId xmlns:a16="http://schemas.microsoft.com/office/drawing/2014/main" id="{4BCDC15F-3F24-4195-B810-7B3331CD154E}"/>
              </a:ext>
            </a:extLst>
          </p:cNvPr>
          <p:cNvCxnSpPr/>
          <p:nvPr/>
        </p:nvCxnSpPr>
        <p:spPr>
          <a:xfrm>
            <a:off x="2000362" y="7333000"/>
            <a:ext cx="299895" cy="363689"/>
          </a:xfrm>
          <a:prstGeom prst="line">
            <a:avLst/>
          </a:prstGeom>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D425CB41-B908-4296-855A-D2BCFF1DB564}"/>
              </a:ext>
            </a:extLst>
          </p:cNvPr>
          <p:cNvSpPr txBox="1"/>
          <p:nvPr/>
        </p:nvSpPr>
        <p:spPr>
          <a:xfrm>
            <a:off x="2300257" y="7594120"/>
            <a:ext cx="45397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Set screw</a:t>
            </a:r>
          </a:p>
        </p:txBody>
      </p:sp>
    </p:spTree>
    <p:extLst>
      <p:ext uri="{BB962C8B-B14F-4D97-AF65-F5344CB8AC3E}">
        <p14:creationId xmlns:p14="http://schemas.microsoft.com/office/powerpoint/2010/main" val="20349550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277154" y="4020188"/>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76</a:t>
            </a:r>
            <a:endParaRPr lang="fr-FR" sz="1300"/>
          </a:p>
          <a:p>
            <a:endParaRPr lang="fr-FR" sz="1300"/>
          </a:p>
          <a:p>
            <a:pPr rtl="0"/>
            <a:r>
              <a:rPr lang="en-GB" sz="1300" b="0" i="0" u="none" strike="noStrike">
                <a:highlight>
                  <a:srgbClr val="000000">
                    <a:alpha val="0"/>
                  </a:srgbClr>
                </a:highlight>
                <a:latin typeface="Calibri"/>
              </a:rPr>
              <a:t>Reposition the Pooldeck and screw the Verinox drop pin to the ground to lock the Pooldeck in place</a:t>
            </a:r>
            <a:endParaRPr lang="fr-FR" sz="1300"/>
          </a:p>
        </p:txBody>
      </p:sp>
      <p:pic>
        <p:nvPicPr>
          <p:cNvPr id="3" name="Image 2">
            <a:extLst>
              <a:ext uri="{FF2B5EF4-FFF2-40B4-BE49-F238E27FC236}">
                <a16:creationId xmlns:a16="http://schemas.microsoft.com/office/drawing/2014/main" id="{3129F7D1-A39B-4B17-A5A9-87C383E1F9FA}"/>
              </a:ext>
            </a:extLst>
          </p:cNvPr>
          <p:cNvPicPr>
            <a:picLocks noChangeAspect="1"/>
          </p:cNvPicPr>
          <p:nvPr/>
        </p:nvPicPr>
        <p:blipFill>
          <a:blip r:embed="rId2">
            <a:extLst>
              <a:ext uri="{28A0092B-C50C-407E-A947-70E740481C1C}">
                <a14:useLocalDpi xmlns:a14="http://schemas.microsoft.com/office/drawing/2010/main" val="0"/>
              </a:ext>
            </a:extLst>
          </a:blip>
          <a:srcRect l="8293" t="7352" r="35278" b="25603"/>
          <a:stretch>
            <a:fillRect/>
          </a:stretch>
        </p:blipFill>
        <p:spPr>
          <a:xfrm>
            <a:off x="172379" y="1018993"/>
            <a:ext cx="3132745" cy="2860618"/>
          </a:xfrm>
          <a:prstGeom prst="rect">
            <a:avLst/>
          </a:prstGeom>
        </p:spPr>
      </p:pic>
      <p:pic>
        <p:nvPicPr>
          <p:cNvPr id="7" name="Image 6">
            <a:extLst>
              <a:ext uri="{FF2B5EF4-FFF2-40B4-BE49-F238E27FC236}">
                <a16:creationId xmlns:a16="http://schemas.microsoft.com/office/drawing/2014/main" id="{4C26163A-0979-4E17-B8B6-0A15174A3455}"/>
              </a:ext>
            </a:extLst>
          </p:cNvPr>
          <p:cNvPicPr>
            <a:picLocks noChangeAspect="1"/>
          </p:cNvPicPr>
          <p:nvPr/>
        </p:nvPicPr>
        <p:blipFill>
          <a:blip r:embed="rId3">
            <a:extLst>
              <a:ext uri="{28A0092B-C50C-407E-A947-70E740481C1C}">
                <a14:useLocalDpi xmlns:a14="http://schemas.microsoft.com/office/drawing/2010/main" val="0"/>
              </a:ext>
            </a:extLst>
          </a:blip>
          <a:srcRect l="12593" t="1810" r="26111" b="24942"/>
          <a:stretch>
            <a:fillRect/>
          </a:stretch>
        </p:blipFill>
        <p:spPr>
          <a:xfrm>
            <a:off x="225758" y="4853262"/>
            <a:ext cx="4203700" cy="3860799"/>
          </a:xfrm>
          <a:prstGeom prst="rect">
            <a:avLst/>
          </a:prstGeom>
        </p:spPr>
      </p:pic>
    </p:spTree>
    <p:extLst>
      <p:ext uri="{BB962C8B-B14F-4D97-AF65-F5344CB8AC3E}">
        <p14:creationId xmlns:p14="http://schemas.microsoft.com/office/powerpoint/2010/main" val="397178686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134875" y="1035688"/>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77</a:t>
            </a:r>
            <a:endParaRPr lang="fr-FR" sz="1300"/>
          </a:p>
          <a:p>
            <a:endParaRPr lang="fr-FR" sz="1300"/>
          </a:p>
          <a:p>
            <a:pPr rtl="0"/>
            <a:r>
              <a:rPr lang="en-GB" sz="1300" b="0" i="0" u="none" strike="noStrike">
                <a:highlight>
                  <a:srgbClr val="000000">
                    <a:alpha val="0"/>
                  </a:srgbClr>
                </a:highlight>
                <a:latin typeface="Calibri"/>
              </a:rPr>
              <a:t>Repeat steps 65 to 76 on the other side of the Pooldeck</a:t>
            </a:r>
            <a:endParaRPr lang="fr-FR" sz="1300"/>
          </a:p>
        </p:txBody>
      </p:sp>
      <p:pic>
        <p:nvPicPr>
          <p:cNvPr id="4" name="Image 3">
            <a:extLst>
              <a:ext uri="{FF2B5EF4-FFF2-40B4-BE49-F238E27FC236}">
                <a16:creationId xmlns:a16="http://schemas.microsoft.com/office/drawing/2014/main" id="{142C0872-28DA-4399-B34B-F7281FE6165C}"/>
              </a:ext>
            </a:extLst>
          </p:cNvPr>
          <p:cNvPicPr>
            <a:picLocks noChangeAspect="1"/>
          </p:cNvPicPr>
          <p:nvPr/>
        </p:nvPicPr>
        <p:blipFill>
          <a:blip r:embed="rId2">
            <a:extLst>
              <a:ext uri="{28A0092B-C50C-407E-A947-70E740481C1C}">
                <a14:useLocalDpi xmlns:a14="http://schemas.microsoft.com/office/drawing/2010/main" val="0"/>
              </a:ext>
            </a:extLst>
          </a:blip>
          <a:srcRect b="26016"/>
          <a:stretch>
            <a:fillRect/>
          </a:stretch>
        </p:blipFill>
        <p:spPr>
          <a:xfrm>
            <a:off x="163513" y="1857276"/>
            <a:ext cx="6223000" cy="2737210"/>
          </a:xfrm>
          <a:prstGeom prst="rect">
            <a:avLst/>
          </a:prstGeom>
        </p:spPr>
      </p:pic>
      <p:sp>
        <p:nvSpPr>
          <p:cNvPr id="5" name="Ellipse 4">
            <a:extLst>
              <a:ext uri="{FF2B5EF4-FFF2-40B4-BE49-F238E27FC236}">
                <a16:creationId xmlns:a16="http://schemas.microsoft.com/office/drawing/2014/main" id="{B26AE17F-D2A3-41C2-8716-3484A3FB0AC8}"/>
              </a:ext>
            </a:extLst>
          </p:cNvPr>
          <p:cNvSpPr/>
          <p:nvPr/>
        </p:nvSpPr>
        <p:spPr>
          <a:xfrm>
            <a:off x="163513" y="3378200"/>
            <a:ext cx="522287"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Tree>
    <p:extLst>
      <p:ext uri="{BB962C8B-B14F-4D97-AF65-F5344CB8AC3E}">
        <p14:creationId xmlns:p14="http://schemas.microsoft.com/office/powerpoint/2010/main" val="382179296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134875" y="1035688"/>
            <a:ext cx="6588250" cy="732508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78</a:t>
            </a:r>
            <a:endParaRPr lang="fr-FR" sz="1300"/>
          </a:p>
          <a:p>
            <a:endParaRPr lang="fr-FR" sz="1300"/>
          </a:p>
          <a:p>
            <a:pPr rtl="0"/>
            <a:r>
              <a:rPr lang="en-GB" sz="1400" b="0" i="0" u="none" strike="noStrike">
                <a:solidFill>
                  <a:srgbClr val="ED7D31"/>
                </a:solidFill>
                <a:highlight>
                  <a:srgbClr val="000000">
                    <a:alpha val="0"/>
                  </a:srgbClr>
                </a:highlight>
                <a:latin typeface="Calibri"/>
              </a:rPr>
              <a:t>IF YOU HAVE A SECOND DECK: </a:t>
            </a:r>
          </a:p>
          <a:p>
            <a:endParaRPr lang="fr-FR" sz="1400">
              <a:solidFill>
                <a:schemeClr val="accent2"/>
              </a:solidFill>
            </a:endParaRPr>
          </a:p>
          <a:p>
            <a:pPr rtl="0"/>
            <a:r>
              <a:rPr lang="en-GB" sz="1300" b="0" i="0" u="none" strike="noStrike">
                <a:highlight>
                  <a:srgbClr val="000000">
                    <a:alpha val="0"/>
                  </a:srgbClr>
                </a:highlight>
                <a:latin typeface="Calibri"/>
              </a:rPr>
              <a:t>Position the second deck</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p:txBody>
      </p:sp>
      <p:pic>
        <p:nvPicPr>
          <p:cNvPr id="3" name="Image 2">
            <a:extLst>
              <a:ext uri="{FF2B5EF4-FFF2-40B4-BE49-F238E27FC236}">
                <a16:creationId xmlns:a16="http://schemas.microsoft.com/office/drawing/2014/main" id="{FA166D5B-2C48-435B-B8F5-B5D33C3EA88A}"/>
              </a:ext>
            </a:extLst>
          </p:cNvPr>
          <p:cNvPicPr>
            <a:picLocks noChangeAspect="1"/>
          </p:cNvPicPr>
          <p:nvPr/>
        </p:nvPicPr>
        <p:blipFill>
          <a:blip r:embed="rId2">
            <a:extLst>
              <a:ext uri="{28A0092B-C50C-407E-A947-70E740481C1C}">
                <a14:useLocalDpi xmlns:a14="http://schemas.microsoft.com/office/drawing/2010/main" val="0"/>
              </a:ext>
            </a:extLst>
          </a:blip>
          <a:srcRect l="1967" t="5907"/>
          <a:stretch>
            <a:fillRect/>
          </a:stretch>
        </p:blipFill>
        <p:spPr>
          <a:xfrm>
            <a:off x="303180" y="2559182"/>
            <a:ext cx="6251639" cy="4611708"/>
          </a:xfrm>
          <a:prstGeom prst="rect">
            <a:avLst/>
          </a:prstGeom>
        </p:spPr>
      </p:pic>
      <p:cxnSp>
        <p:nvCxnSpPr>
          <p:cNvPr id="11" name="Connecteur droit 10">
            <a:extLst>
              <a:ext uri="{FF2B5EF4-FFF2-40B4-BE49-F238E27FC236}">
                <a16:creationId xmlns:a16="http://schemas.microsoft.com/office/drawing/2014/main" id="{F2F4875D-FF7F-46A1-9B35-BA2A69E5DAD2}"/>
              </a:ext>
            </a:extLst>
          </p:cNvPr>
          <p:cNvCxnSpPr/>
          <p:nvPr/>
        </p:nvCxnSpPr>
        <p:spPr>
          <a:xfrm>
            <a:off x="4027518" y="5380910"/>
            <a:ext cx="1230529" cy="1203909"/>
          </a:xfrm>
          <a:prstGeom prst="line">
            <a:avLst/>
          </a:prstGeom>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D75A3B65-DC92-41D5-9DEC-9EF6733FD16C}"/>
              </a:ext>
            </a:extLst>
          </p:cNvPr>
          <p:cNvSpPr txBox="1"/>
          <p:nvPr/>
        </p:nvSpPr>
        <p:spPr>
          <a:xfrm>
            <a:off x="5258047" y="6584819"/>
            <a:ext cx="142539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Second deck</a:t>
            </a:r>
          </a:p>
        </p:txBody>
      </p:sp>
    </p:spTree>
    <p:extLst>
      <p:ext uri="{BB962C8B-B14F-4D97-AF65-F5344CB8AC3E}">
        <p14:creationId xmlns:p14="http://schemas.microsoft.com/office/powerpoint/2010/main" val="121682031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134875" y="1035688"/>
            <a:ext cx="6588250" cy="6709529"/>
          </a:xfrm>
          <a:prstGeom prst="rect">
            <a:avLst/>
          </a:prstGeom>
          <a:noFill/>
        </p:spPr>
        <p:txBody>
          <a:bodyPr wrap="square" rtlCol="0">
            <a:noAutofit/>
          </a:bodyPr>
          <a:lstStyle/>
          <a:p>
            <a:pPr rtl="0"/>
            <a:r>
              <a:rPr lang="en-GB" sz="1300" b="0" i="0" u="none" strike="noStrike">
                <a:highlight>
                  <a:srgbClr val="000000">
                    <a:alpha val="0"/>
                  </a:srgbClr>
                </a:highlight>
                <a:latin typeface="Calibri"/>
              </a:rPr>
              <a:t>Stick the deck seal 02 (self-adhesive) on one of the deck clips</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p:txBody>
      </p:sp>
      <p:pic>
        <p:nvPicPr>
          <p:cNvPr id="4" name="Image 3">
            <a:extLst>
              <a:ext uri="{FF2B5EF4-FFF2-40B4-BE49-F238E27FC236}">
                <a16:creationId xmlns:a16="http://schemas.microsoft.com/office/drawing/2014/main" id="{1DC942CA-4716-4892-9010-3432A63FDBBB}"/>
              </a:ext>
            </a:extLst>
          </p:cNvPr>
          <p:cNvPicPr>
            <a:picLocks noChangeAspect="1"/>
          </p:cNvPicPr>
          <p:nvPr/>
        </p:nvPicPr>
        <p:blipFill>
          <a:blip r:embed="rId2">
            <a:extLst>
              <a:ext uri="{28A0092B-C50C-407E-A947-70E740481C1C}">
                <a14:useLocalDpi xmlns:a14="http://schemas.microsoft.com/office/drawing/2010/main" val="0"/>
              </a:ext>
            </a:extLst>
          </a:blip>
          <a:srcRect l="1966" t="30171" r="1966" b="19747"/>
          <a:stretch>
            <a:fillRect/>
          </a:stretch>
        </p:blipFill>
        <p:spPr>
          <a:xfrm>
            <a:off x="208952" y="1512205"/>
            <a:ext cx="6440096" cy="2580301"/>
          </a:xfrm>
          <a:prstGeom prst="rect">
            <a:avLst/>
          </a:prstGeom>
        </p:spPr>
      </p:pic>
      <p:cxnSp>
        <p:nvCxnSpPr>
          <p:cNvPr id="14" name="Connecteur droit 13">
            <a:extLst>
              <a:ext uri="{FF2B5EF4-FFF2-40B4-BE49-F238E27FC236}">
                <a16:creationId xmlns:a16="http://schemas.microsoft.com/office/drawing/2014/main" id="{1049F850-0685-4EEC-9BAD-C18C7F7553E0}"/>
              </a:ext>
            </a:extLst>
          </p:cNvPr>
          <p:cNvCxnSpPr/>
          <p:nvPr/>
        </p:nvCxnSpPr>
        <p:spPr>
          <a:xfrm flipV="1">
            <a:off x="1712686" y="1681055"/>
            <a:ext cx="599872" cy="742831"/>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22F0F52B-1B55-48B6-A11A-F982BBF41646}"/>
              </a:ext>
            </a:extLst>
          </p:cNvPr>
          <p:cNvSpPr txBox="1"/>
          <p:nvPr/>
        </p:nvSpPr>
        <p:spPr>
          <a:xfrm>
            <a:off x="2009264" y="1398783"/>
            <a:ext cx="865943"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Deck seal 02</a:t>
            </a:r>
          </a:p>
        </p:txBody>
      </p:sp>
      <p:pic>
        <p:nvPicPr>
          <p:cNvPr id="16" name="Image 15">
            <a:extLst>
              <a:ext uri="{FF2B5EF4-FFF2-40B4-BE49-F238E27FC236}">
                <a16:creationId xmlns:a16="http://schemas.microsoft.com/office/drawing/2014/main" id="{6A983488-F773-44DD-AF26-8C67CA907732}"/>
              </a:ext>
            </a:extLst>
          </p:cNvPr>
          <p:cNvPicPr>
            <a:picLocks noChangeAspect="1"/>
          </p:cNvPicPr>
          <p:nvPr/>
        </p:nvPicPr>
        <p:blipFill>
          <a:blip r:embed="rId3">
            <a:extLst>
              <a:ext uri="{28A0092B-C50C-407E-A947-70E740481C1C}">
                <a14:useLocalDpi xmlns:a14="http://schemas.microsoft.com/office/drawing/2010/main" val="0"/>
              </a:ext>
            </a:extLst>
          </a:blip>
          <a:srcRect t="3916" b="19257"/>
          <a:stretch>
            <a:fillRect/>
          </a:stretch>
        </p:blipFill>
        <p:spPr>
          <a:xfrm>
            <a:off x="208952" y="4390452"/>
            <a:ext cx="6440096" cy="3652711"/>
          </a:xfrm>
          <a:prstGeom prst="rect">
            <a:avLst/>
          </a:prstGeom>
        </p:spPr>
      </p:pic>
    </p:spTree>
    <p:extLst>
      <p:ext uri="{BB962C8B-B14F-4D97-AF65-F5344CB8AC3E}">
        <p14:creationId xmlns:p14="http://schemas.microsoft.com/office/powerpoint/2010/main" val="235434010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119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1" name="ZoneTexte 10">
            <a:extLst>
              <a:ext uri="{FF2B5EF4-FFF2-40B4-BE49-F238E27FC236}">
                <a16:creationId xmlns:a16="http://schemas.microsoft.com/office/drawing/2014/main" id="{C0CE5DC9-3868-4025-BDC5-4262E0DD9343}"/>
              </a:ext>
            </a:extLst>
          </p:cNvPr>
          <p:cNvSpPr txBox="1"/>
          <p:nvPr/>
        </p:nvSpPr>
        <p:spPr>
          <a:xfrm>
            <a:off x="134875" y="1035688"/>
            <a:ext cx="6588250" cy="5293757"/>
          </a:xfrm>
          <a:prstGeom prst="rect">
            <a:avLst/>
          </a:prstGeom>
          <a:noFill/>
        </p:spPr>
        <p:txBody>
          <a:bodyPr wrap="square" rtlCol="0">
            <a:noAutofit/>
          </a:bodyPr>
          <a:lstStyle/>
          <a:p>
            <a:pPr rtl="0"/>
            <a:r>
              <a:rPr lang="en-GB" sz="1300" b="0" i="0" u="none" strike="noStrike">
                <a:highlight>
                  <a:srgbClr val="000000">
                    <a:alpha val="0"/>
                  </a:srgbClr>
                </a:highlight>
                <a:latin typeface="Calibri"/>
              </a:rPr>
              <a:t>Bring the 2 Pooldeck decks together</a:t>
            </a:r>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Position the SWQ7055 latch as shown below:</a:t>
            </a:r>
          </a:p>
          <a:p>
            <a:endParaRPr lang="fr-FR" sz="1300"/>
          </a:p>
        </p:txBody>
      </p:sp>
      <p:pic>
        <p:nvPicPr>
          <p:cNvPr id="3" name="Image 2">
            <a:extLst>
              <a:ext uri="{FF2B5EF4-FFF2-40B4-BE49-F238E27FC236}">
                <a16:creationId xmlns:a16="http://schemas.microsoft.com/office/drawing/2014/main" id="{E6217FDF-FF28-43F2-B074-922265DD5D61}"/>
              </a:ext>
            </a:extLst>
          </p:cNvPr>
          <p:cNvPicPr>
            <a:picLocks noChangeAspect="1"/>
          </p:cNvPicPr>
          <p:nvPr/>
        </p:nvPicPr>
        <p:blipFill>
          <a:blip r:embed="rId2">
            <a:extLst>
              <a:ext uri="{28A0092B-C50C-407E-A947-70E740481C1C}">
                <a14:useLocalDpi xmlns:a14="http://schemas.microsoft.com/office/drawing/2010/main" val="0"/>
              </a:ext>
            </a:extLst>
          </a:blip>
          <a:srcRect b="11305"/>
          <a:stretch>
            <a:fillRect/>
          </a:stretch>
        </p:blipFill>
        <p:spPr>
          <a:xfrm>
            <a:off x="278957" y="1528132"/>
            <a:ext cx="5315186" cy="3987298"/>
          </a:xfrm>
          <a:prstGeom prst="rect">
            <a:avLst/>
          </a:prstGeom>
        </p:spPr>
      </p:pic>
      <p:pic>
        <p:nvPicPr>
          <p:cNvPr id="7" name="Image 6">
            <a:extLst>
              <a:ext uri="{FF2B5EF4-FFF2-40B4-BE49-F238E27FC236}">
                <a16:creationId xmlns:a16="http://schemas.microsoft.com/office/drawing/2014/main" id="{B08EA505-7A08-4CA7-B3D8-0C585BA451E6}"/>
              </a:ext>
            </a:extLst>
          </p:cNvPr>
          <p:cNvPicPr>
            <a:picLocks noChangeAspect="1"/>
          </p:cNvPicPr>
          <p:nvPr/>
        </p:nvPicPr>
        <p:blipFill>
          <a:blip r:embed="rId3">
            <a:extLst>
              <a:ext uri="{28A0092B-C50C-407E-A947-70E740481C1C}">
                <a14:useLocalDpi xmlns:a14="http://schemas.microsoft.com/office/drawing/2010/main" val="0"/>
              </a:ext>
            </a:extLst>
          </a:blip>
          <a:srcRect t="28078"/>
          <a:stretch>
            <a:fillRect/>
          </a:stretch>
        </p:blipFill>
        <p:spPr>
          <a:xfrm>
            <a:off x="249928" y="6065930"/>
            <a:ext cx="5344214" cy="2954095"/>
          </a:xfrm>
          <a:prstGeom prst="rect">
            <a:avLst/>
          </a:prstGeom>
        </p:spPr>
      </p:pic>
      <p:cxnSp>
        <p:nvCxnSpPr>
          <p:cNvPr id="9" name="Connecteur droit 8">
            <a:extLst>
              <a:ext uri="{FF2B5EF4-FFF2-40B4-BE49-F238E27FC236}">
                <a16:creationId xmlns:a16="http://schemas.microsoft.com/office/drawing/2014/main" id="{0333E4E4-76CF-4FA7-8C73-AAB778741864}"/>
              </a:ext>
            </a:extLst>
          </p:cNvPr>
          <p:cNvCxnSpPr/>
          <p:nvPr/>
        </p:nvCxnSpPr>
        <p:spPr>
          <a:xfrm flipH="1">
            <a:off x="1393371" y="6792686"/>
            <a:ext cx="2540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5A44946D-F0EA-4BB7-A37F-2E00D46E3E40}"/>
              </a:ext>
            </a:extLst>
          </p:cNvPr>
          <p:cNvCxnSpPr>
            <a:endCxn id="7" idx="0"/>
          </p:cNvCxnSpPr>
          <p:nvPr/>
        </p:nvCxnSpPr>
        <p:spPr>
          <a:xfrm flipH="1" flipV="1">
            <a:off x="2922035" y="6065930"/>
            <a:ext cx="0" cy="184617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50E297FA-9106-4BF2-88AB-89050FC7785F}"/>
              </a:ext>
            </a:extLst>
          </p:cNvPr>
          <p:cNvCxnSpPr>
            <a:endCxn id="23" idx="1"/>
          </p:cNvCxnSpPr>
          <p:nvPr/>
        </p:nvCxnSpPr>
        <p:spPr>
          <a:xfrm flipV="1">
            <a:off x="3509170" y="6277604"/>
            <a:ext cx="2446655" cy="685330"/>
          </a:xfrm>
          <a:prstGeom prst="line">
            <a:avLst/>
          </a:prstGeom>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48285315-7053-4AAB-9134-81B5B3F2D47B}"/>
              </a:ext>
            </a:extLst>
          </p:cNvPr>
          <p:cNvSpPr txBox="1"/>
          <p:nvPr/>
        </p:nvSpPr>
        <p:spPr>
          <a:xfrm>
            <a:off x="5955825" y="6154493"/>
            <a:ext cx="707245"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SWQ7055</a:t>
            </a:r>
          </a:p>
        </p:txBody>
      </p:sp>
      <p:cxnSp>
        <p:nvCxnSpPr>
          <p:cNvPr id="25" name="Connecteur droit 24">
            <a:extLst>
              <a:ext uri="{FF2B5EF4-FFF2-40B4-BE49-F238E27FC236}">
                <a16:creationId xmlns:a16="http://schemas.microsoft.com/office/drawing/2014/main" id="{4A61D944-F64E-4FA5-84C0-77AE13A52047}"/>
              </a:ext>
            </a:extLst>
          </p:cNvPr>
          <p:cNvCxnSpPr>
            <a:endCxn id="26" idx="2"/>
          </p:cNvCxnSpPr>
          <p:nvPr/>
        </p:nvCxnSpPr>
        <p:spPr>
          <a:xfrm flipV="1">
            <a:off x="2871235" y="1924046"/>
            <a:ext cx="591647" cy="184668"/>
          </a:xfrm>
          <a:prstGeom prst="line">
            <a:avLst/>
          </a:prstGeom>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41D35FE0-6634-492C-9519-006B93255F53}"/>
              </a:ext>
            </a:extLst>
          </p:cNvPr>
          <p:cNvSpPr txBox="1"/>
          <p:nvPr/>
        </p:nvSpPr>
        <p:spPr>
          <a:xfrm>
            <a:off x="3029910" y="1677825"/>
            <a:ext cx="865943"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Deck seal 02</a:t>
            </a:r>
          </a:p>
        </p:txBody>
      </p:sp>
      <p:sp>
        <p:nvSpPr>
          <p:cNvPr id="29" name="ZoneTexte 28">
            <a:extLst>
              <a:ext uri="{FF2B5EF4-FFF2-40B4-BE49-F238E27FC236}">
                <a16:creationId xmlns:a16="http://schemas.microsoft.com/office/drawing/2014/main" id="{AF02B20D-F135-4899-8E45-C17BA85651BE}"/>
              </a:ext>
            </a:extLst>
          </p:cNvPr>
          <p:cNvSpPr txBox="1"/>
          <p:nvPr/>
        </p:nvSpPr>
        <p:spPr>
          <a:xfrm>
            <a:off x="568712" y="4215800"/>
            <a:ext cx="1037656" cy="323165"/>
          </a:xfrm>
          <a:prstGeom prst="rect">
            <a:avLst/>
          </a:prstGeom>
          <a:noFill/>
        </p:spPr>
        <p:txBody>
          <a:bodyPr wrap="none" rtlCol="0">
            <a:noAutofit/>
          </a:bodyPr>
          <a:lstStyle/>
          <a:p>
            <a:pPr rtl="0"/>
            <a:r>
              <a:rPr lang="en-GB" sz="1500" b="1" i="0" u="none" strike="noStrike">
                <a:highlight>
                  <a:srgbClr val="000000">
                    <a:alpha val="0"/>
                  </a:srgbClr>
                </a:highlight>
                <a:latin typeface="Calibri"/>
              </a:rPr>
              <a:t>DECK 2</a:t>
            </a:r>
          </a:p>
        </p:txBody>
      </p:sp>
      <p:sp>
        <p:nvSpPr>
          <p:cNvPr id="30" name="ZoneTexte 29">
            <a:extLst>
              <a:ext uri="{FF2B5EF4-FFF2-40B4-BE49-F238E27FC236}">
                <a16:creationId xmlns:a16="http://schemas.microsoft.com/office/drawing/2014/main" id="{C2740A44-F427-45B6-AB9B-EC881E5FAA32}"/>
              </a:ext>
            </a:extLst>
          </p:cNvPr>
          <p:cNvSpPr txBox="1"/>
          <p:nvPr/>
        </p:nvSpPr>
        <p:spPr>
          <a:xfrm>
            <a:off x="3694841" y="4215799"/>
            <a:ext cx="1037656" cy="323165"/>
          </a:xfrm>
          <a:prstGeom prst="rect">
            <a:avLst/>
          </a:prstGeom>
          <a:noFill/>
        </p:spPr>
        <p:txBody>
          <a:bodyPr wrap="none" rtlCol="0">
            <a:noAutofit/>
          </a:bodyPr>
          <a:lstStyle/>
          <a:p>
            <a:pPr rtl="0"/>
            <a:r>
              <a:rPr lang="en-GB" sz="1500" b="1" i="0" u="none" strike="noStrike">
                <a:highlight>
                  <a:srgbClr val="000000">
                    <a:alpha val="0"/>
                  </a:srgbClr>
                </a:highlight>
                <a:latin typeface="Calibri"/>
              </a:rPr>
              <a:t>DECK 1</a:t>
            </a:r>
          </a:p>
        </p:txBody>
      </p:sp>
    </p:spTree>
    <p:extLst>
      <p:ext uri="{BB962C8B-B14F-4D97-AF65-F5344CB8AC3E}">
        <p14:creationId xmlns:p14="http://schemas.microsoft.com/office/powerpoint/2010/main" val="5957552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a:t>
            </a:r>
            <a:endParaRPr lang="fr-FR"/>
          </a:p>
        </p:txBody>
      </p:sp>
      <p:sp>
        <p:nvSpPr>
          <p:cNvPr id="5" name="ZoneTexte 4">
            <a:extLst>
              <a:ext uri="{FF2B5EF4-FFF2-40B4-BE49-F238E27FC236}">
                <a16:creationId xmlns:a16="http://schemas.microsoft.com/office/drawing/2014/main" id="{E3AAD1E1-3334-415E-B93D-C9EDBF3A2B25}"/>
              </a:ext>
            </a:extLst>
          </p:cNvPr>
          <p:cNvSpPr txBox="1"/>
          <p:nvPr/>
        </p:nvSpPr>
        <p:spPr>
          <a:xfrm>
            <a:off x="134875" y="923825"/>
            <a:ext cx="6588250" cy="3462486"/>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a:t>
            </a:r>
            <a:endParaRPr lang="fr-FR" sz="1300"/>
          </a:p>
          <a:p>
            <a:endParaRPr lang="fr-FR" sz="1300"/>
          </a:p>
          <a:p>
            <a:pPr rtl="0"/>
            <a:r>
              <a:rPr lang="en-GB" sz="1300" b="0" i="0" u="none" strike="noStrike">
                <a:highlight>
                  <a:srgbClr val="000000">
                    <a:alpha val="0"/>
                  </a:srgbClr>
                </a:highlight>
                <a:latin typeface="Calibri"/>
              </a:rPr>
              <a:t>Position the brush seal - SWJ055</a:t>
            </a:r>
            <a:endParaRPr lang="fr-F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sz="1300"/>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E1821DCE-459F-4AA3-B140-03BF301D5A87}"/>
              </a:ext>
            </a:extLst>
          </p:cNvPr>
          <p:cNvPicPr>
            <a:picLocks noChangeAspect="1"/>
          </p:cNvPicPr>
          <p:nvPr/>
        </p:nvPicPr>
        <p:blipFill>
          <a:blip r:embed="rId2">
            <a:extLst>
              <a:ext uri="{28A0092B-C50C-407E-A947-70E740481C1C}">
                <a14:useLocalDpi xmlns:a14="http://schemas.microsoft.com/office/drawing/2010/main" val="0"/>
              </a:ext>
            </a:extLst>
          </a:blip>
          <a:srcRect l="2099" t="22376" b="24104"/>
          <a:stretch>
            <a:fillRect/>
          </a:stretch>
        </p:blipFill>
        <p:spPr>
          <a:xfrm>
            <a:off x="377371" y="2009289"/>
            <a:ext cx="6378546" cy="2894918"/>
          </a:xfrm>
          <a:prstGeom prst="rect">
            <a:avLst/>
          </a:prstGeom>
        </p:spPr>
      </p:pic>
      <p:pic>
        <p:nvPicPr>
          <p:cNvPr id="8" name="Image 7">
            <a:extLst>
              <a:ext uri="{FF2B5EF4-FFF2-40B4-BE49-F238E27FC236}">
                <a16:creationId xmlns:a16="http://schemas.microsoft.com/office/drawing/2014/main" id="{E9E4DCC9-CBFB-41A4-847C-1A91367C0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08" y="5471775"/>
            <a:ext cx="2846657" cy="2092093"/>
          </a:xfrm>
          <a:prstGeom prst="rect">
            <a:avLst/>
          </a:prstGeom>
        </p:spPr>
      </p:pic>
      <p:cxnSp>
        <p:nvCxnSpPr>
          <p:cNvPr id="9" name="Connecteur droit 8">
            <a:extLst>
              <a:ext uri="{FF2B5EF4-FFF2-40B4-BE49-F238E27FC236}">
                <a16:creationId xmlns:a16="http://schemas.microsoft.com/office/drawing/2014/main" id="{89A0C31B-2624-445D-BE07-DBC4074063A7}"/>
              </a:ext>
            </a:extLst>
          </p:cNvPr>
          <p:cNvCxnSpPr/>
          <p:nvPr/>
        </p:nvCxnSpPr>
        <p:spPr>
          <a:xfrm flipH="1">
            <a:off x="4716972" y="3485138"/>
            <a:ext cx="519881" cy="256585"/>
          </a:xfrm>
          <a:prstGeom prst="line">
            <a:avLst/>
          </a:prstGeom>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5D4D6C7F-D1F9-4B27-91B6-0C55BDB974D2}"/>
              </a:ext>
            </a:extLst>
          </p:cNvPr>
          <p:cNvSpPr txBox="1"/>
          <p:nvPr/>
        </p:nvSpPr>
        <p:spPr>
          <a:xfrm>
            <a:off x="4424021" y="3773465"/>
            <a:ext cx="596638"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SWJ055</a:t>
            </a:r>
          </a:p>
        </p:txBody>
      </p:sp>
      <p:cxnSp>
        <p:nvCxnSpPr>
          <p:cNvPr id="11" name="Connecteur droit 10">
            <a:extLst>
              <a:ext uri="{FF2B5EF4-FFF2-40B4-BE49-F238E27FC236}">
                <a16:creationId xmlns:a16="http://schemas.microsoft.com/office/drawing/2014/main" id="{6639D422-BD0B-4A86-8EDD-A9B335A79829}"/>
              </a:ext>
            </a:extLst>
          </p:cNvPr>
          <p:cNvCxnSpPr/>
          <p:nvPr/>
        </p:nvCxnSpPr>
        <p:spPr>
          <a:xfrm flipH="1">
            <a:off x="2909119" y="2440291"/>
            <a:ext cx="519881" cy="256585"/>
          </a:xfrm>
          <a:prstGeom prst="line">
            <a:avLst/>
          </a:prstGeom>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8A37E937-2718-4DD9-9693-3DE8AE3E6FAB}"/>
              </a:ext>
            </a:extLst>
          </p:cNvPr>
          <p:cNvSpPr txBox="1"/>
          <p:nvPr/>
        </p:nvSpPr>
        <p:spPr>
          <a:xfrm>
            <a:off x="3318737" y="2194070"/>
            <a:ext cx="53732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Beam</a:t>
            </a:r>
          </a:p>
        </p:txBody>
      </p:sp>
      <p:sp>
        <p:nvSpPr>
          <p:cNvPr id="14" name="Rectangle 13">
            <a:extLst>
              <a:ext uri="{FF2B5EF4-FFF2-40B4-BE49-F238E27FC236}">
                <a16:creationId xmlns:a16="http://schemas.microsoft.com/office/drawing/2014/main" id="{F324A750-F192-4008-AF37-48C366DAAF48}"/>
              </a:ext>
            </a:extLst>
          </p:cNvPr>
          <p:cNvSpPr/>
          <p:nvPr/>
        </p:nvSpPr>
        <p:spPr>
          <a:xfrm>
            <a:off x="234024" y="5228978"/>
            <a:ext cx="3095827"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5" name="Rectangle 14">
            <a:extLst>
              <a:ext uri="{FF2B5EF4-FFF2-40B4-BE49-F238E27FC236}">
                <a16:creationId xmlns:a16="http://schemas.microsoft.com/office/drawing/2014/main" id="{F0F78DC1-A103-4BCE-9118-2A29110659A2}"/>
              </a:ext>
            </a:extLst>
          </p:cNvPr>
          <p:cNvSpPr/>
          <p:nvPr/>
        </p:nvSpPr>
        <p:spPr>
          <a:xfrm>
            <a:off x="2808622" y="764916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6" name="Rectangle 15">
            <a:extLst>
              <a:ext uri="{FF2B5EF4-FFF2-40B4-BE49-F238E27FC236}">
                <a16:creationId xmlns:a16="http://schemas.microsoft.com/office/drawing/2014/main" id="{FADB0608-D2EF-444B-91CE-91D71CD5D7D7}"/>
              </a:ext>
            </a:extLst>
          </p:cNvPr>
          <p:cNvSpPr/>
          <p:nvPr/>
        </p:nvSpPr>
        <p:spPr>
          <a:xfrm>
            <a:off x="3429000" y="5226121"/>
            <a:ext cx="3095827"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7" name="Rectangle 16">
            <a:extLst>
              <a:ext uri="{FF2B5EF4-FFF2-40B4-BE49-F238E27FC236}">
                <a16:creationId xmlns:a16="http://schemas.microsoft.com/office/drawing/2014/main" id="{0D04C887-75F9-4581-8407-6A7C7239615B}"/>
              </a:ext>
            </a:extLst>
          </p:cNvPr>
          <p:cNvSpPr/>
          <p:nvPr/>
        </p:nvSpPr>
        <p:spPr>
          <a:xfrm>
            <a:off x="6003598" y="7646312"/>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pic>
        <p:nvPicPr>
          <p:cNvPr id="19" name="Image 18">
            <a:extLst>
              <a:ext uri="{FF2B5EF4-FFF2-40B4-BE49-F238E27FC236}">
                <a16:creationId xmlns:a16="http://schemas.microsoft.com/office/drawing/2014/main" id="{44D3B8E3-709D-478A-AB29-DA8A358FC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912" y="5508802"/>
            <a:ext cx="2575827" cy="1893052"/>
          </a:xfrm>
          <a:prstGeom prst="rect">
            <a:avLst/>
          </a:prstGeom>
        </p:spPr>
      </p:pic>
      <p:cxnSp>
        <p:nvCxnSpPr>
          <p:cNvPr id="20" name="Connecteur droit 19">
            <a:extLst>
              <a:ext uri="{FF2B5EF4-FFF2-40B4-BE49-F238E27FC236}">
                <a16:creationId xmlns:a16="http://schemas.microsoft.com/office/drawing/2014/main" id="{56D7430D-514B-4EA8-AC5F-55D0424F46EA}"/>
              </a:ext>
            </a:extLst>
          </p:cNvPr>
          <p:cNvCxnSpPr/>
          <p:nvPr/>
        </p:nvCxnSpPr>
        <p:spPr>
          <a:xfrm flipH="1">
            <a:off x="2079974" y="7145269"/>
            <a:ext cx="519881" cy="256585"/>
          </a:xfrm>
          <a:prstGeom prst="line">
            <a:avLst/>
          </a:prstGeom>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4635330F-E334-405A-ACCC-3DD3B2969110}"/>
              </a:ext>
            </a:extLst>
          </p:cNvPr>
          <p:cNvSpPr txBox="1"/>
          <p:nvPr/>
        </p:nvSpPr>
        <p:spPr>
          <a:xfrm>
            <a:off x="1787023" y="7433596"/>
            <a:ext cx="596638"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SWJ055</a:t>
            </a:r>
          </a:p>
        </p:txBody>
      </p:sp>
      <p:cxnSp>
        <p:nvCxnSpPr>
          <p:cNvPr id="22" name="Connecteur droit 21">
            <a:extLst>
              <a:ext uri="{FF2B5EF4-FFF2-40B4-BE49-F238E27FC236}">
                <a16:creationId xmlns:a16="http://schemas.microsoft.com/office/drawing/2014/main" id="{1B3B5A8A-AEEC-4D85-BB21-72F366EF137D}"/>
              </a:ext>
            </a:extLst>
          </p:cNvPr>
          <p:cNvCxnSpPr>
            <a:endCxn id="23" idx="2"/>
          </p:cNvCxnSpPr>
          <p:nvPr/>
        </p:nvCxnSpPr>
        <p:spPr>
          <a:xfrm flipH="1" flipV="1">
            <a:off x="3861432" y="6583722"/>
            <a:ext cx="120020" cy="394786"/>
          </a:xfrm>
          <a:prstGeom prst="line">
            <a:avLst/>
          </a:prstGeom>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EABE423F-D681-4C05-8807-FE186C8C3237}"/>
              </a:ext>
            </a:extLst>
          </p:cNvPr>
          <p:cNvSpPr txBox="1"/>
          <p:nvPr/>
        </p:nvSpPr>
        <p:spPr>
          <a:xfrm>
            <a:off x="3563113" y="6337501"/>
            <a:ext cx="596638"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SWJ055</a:t>
            </a:r>
          </a:p>
        </p:txBody>
      </p:sp>
      <p:cxnSp>
        <p:nvCxnSpPr>
          <p:cNvPr id="25" name="Connecteur droit 24">
            <a:extLst>
              <a:ext uri="{FF2B5EF4-FFF2-40B4-BE49-F238E27FC236}">
                <a16:creationId xmlns:a16="http://schemas.microsoft.com/office/drawing/2014/main" id="{EBCD29DF-B188-4EAB-8C08-91FAA7C7D8D2}"/>
              </a:ext>
            </a:extLst>
          </p:cNvPr>
          <p:cNvCxnSpPr/>
          <p:nvPr/>
        </p:nvCxnSpPr>
        <p:spPr>
          <a:xfrm flipH="1">
            <a:off x="5903502" y="6687734"/>
            <a:ext cx="142738" cy="128293"/>
          </a:xfrm>
          <a:prstGeom prst="line">
            <a:avLst/>
          </a:prstGeom>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2BE181C0-AC9F-4E98-BD41-FCF93A7B46BA}"/>
              </a:ext>
            </a:extLst>
          </p:cNvPr>
          <p:cNvSpPr txBox="1"/>
          <p:nvPr/>
        </p:nvSpPr>
        <p:spPr>
          <a:xfrm>
            <a:off x="6003598" y="6517821"/>
            <a:ext cx="53732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Beam</a:t>
            </a:r>
          </a:p>
        </p:txBody>
      </p:sp>
      <p:cxnSp>
        <p:nvCxnSpPr>
          <p:cNvPr id="29" name="Connecteur droit 28">
            <a:extLst>
              <a:ext uri="{FF2B5EF4-FFF2-40B4-BE49-F238E27FC236}">
                <a16:creationId xmlns:a16="http://schemas.microsoft.com/office/drawing/2014/main" id="{1047911E-9ACE-4A4C-A1E4-EFCF7E69748D}"/>
              </a:ext>
            </a:extLst>
          </p:cNvPr>
          <p:cNvCxnSpPr/>
          <p:nvPr/>
        </p:nvCxnSpPr>
        <p:spPr>
          <a:xfrm flipH="1">
            <a:off x="4716972" y="5606876"/>
            <a:ext cx="519881" cy="256585"/>
          </a:xfrm>
          <a:prstGeom prst="line">
            <a:avLst/>
          </a:prstGeom>
        </p:spPr>
        <p:style>
          <a:lnRef idx="1">
            <a:schemeClr val="dk1"/>
          </a:lnRef>
          <a:fillRef idx="0">
            <a:schemeClr val="dk1"/>
          </a:fillRef>
          <a:effectRef idx="0">
            <a:schemeClr val="dk1"/>
          </a:effectRef>
          <a:fontRef idx="minor">
            <a:schemeClr val="tx1"/>
          </a:fontRef>
        </p:style>
      </p:cxnSp>
      <p:sp>
        <p:nvSpPr>
          <p:cNvPr id="30" name="ZoneTexte 29">
            <a:extLst>
              <a:ext uri="{FF2B5EF4-FFF2-40B4-BE49-F238E27FC236}">
                <a16:creationId xmlns:a16="http://schemas.microsoft.com/office/drawing/2014/main" id="{58436A48-32E7-4CDF-BFBB-F98958057CAD}"/>
              </a:ext>
            </a:extLst>
          </p:cNvPr>
          <p:cNvSpPr txBox="1"/>
          <p:nvPr/>
        </p:nvSpPr>
        <p:spPr>
          <a:xfrm>
            <a:off x="5126590" y="5360655"/>
            <a:ext cx="112082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Connecting bracket</a:t>
            </a:r>
          </a:p>
        </p:txBody>
      </p:sp>
      <p:sp>
        <p:nvSpPr>
          <p:cNvPr id="2" name="ZoneTexte 1">
            <a:extLst>
              <a:ext uri="{FF2B5EF4-FFF2-40B4-BE49-F238E27FC236}">
                <a16:creationId xmlns:a16="http://schemas.microsoft.com/office/drawing/2014/main" id="{12A7F3C8-E1F2-427B-B8C2-D79479AB926A}"/>
              </a:ext>
            </a:extLst>
          </p:cNvPr>
          <p:cNvSpPr txBox="1"/>
          <p:nvPr/>
        </p:nvSpPr>
        <p:spPr>
          <a:xfrm>
            <a:off x="167388" y="4865878"/>
            <a:ext cx="6072816" cy="292388"/>
          </a:xfrm>
          <a:prstGeom prst="rect">
            <a:avLst/>
          </a:prstGeom>
          <a:noFill/>
        </p:spPr>
        <p:txBody>
          <a:bodyPr wrap="none" rtlCol="0">
            <a:noAutofit/>
          </a:bodyPr>
          <a:lstStyle/>
          <a:p>
            <a:pPr rtl="0"/>
            <a:r>
              <a:rPr lang="en-GB" sz="1300" b="0" i="1" u="none" strike="noStrike">
                <a:solidFill>
                  <a:srgbClr val="ED7D31"/>
                </a:solidFill>
                <a:highlight>
                  <a:srgbClr val="000000">
                    <a:alpha val="0"/>
                  </a:srgbClr>
                </a:highlight>
                <a:latin typeface="Calibri"/>
              </a:rPr>
              <a:t>If the deck height is 100, you will need to substitute the SWJ010001 seal for the SWJ055 brush seal</a:t>
            </a:r>
          </a:p>
        </p:txBody>
      </p:sp>
    </p:spTree>
    <p:extLst>
      <p:ext uri="{BB962C8B-B14F-4D97-AF65-F5344CB8AC3E}">
        <p14:creationId xmlns:p14="http://schemas.microsoft.com/office/powerpoint/2010/main" val="426677989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1" name="ZoneTexte 10">
            <a:extLst>
              <a:ext uri="{FF2B5EF4-FFF2-40B4-BE49-F238E27FC236}">
                <a16:creationId xmlns:a16="http://schemas.microsoft.com/office/drawing/2014/main" id="{C0CE5DC9-3868-4025-BDC5-4262E0DD9343}"/>
              </a:ext>
            </a:extLst>
          </p:cNvPr>
          <p:cNvSpPr txBox="1"/>
          <p:nvPr/>
        </p:nvSpPr>
        <p:spPr>
          <a:xfrm>
            <a:off x="134875" y="1035688"/>
            <a:ext cx="6588250" cy="7494359"/>
          </a:xfrm>
          <a:prstGeom prst="rect">
            <a:avLst/>
          </a:prstGeom>
          <a:noFill/>
        </p:spPr>
        <p:txBody>
          <a:bodyPr wrap="square" rtlCol="0">
            <a:noAutofit/>
          </a:bodyPr>
          <a:lstStyle/>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Drill the SWQ7055 with a 4mm drill bit</a:t>
            </a:r>
          </a:p>
          <a:p>
            <a:r>
              <a:rPr lang="fr-FR" sz="1300"/>
              <a:t> </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p:txBody>
      </p:sp>
      <p:pic>
        <p:nvPicPr>
          <p:cNvPr id="4" name="Image 3">
            <a:extLst>
              <a:ext uri="{FF2B5EF4-FFF2-40B4-BE49-F238E27FC236}">
                <a16:creationId xmlns:a16="http://schemas.microsoft.com/office/drawing/2014/main" id="{97F8958C-A0F0-465E-A50B-78C3A08D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1115042"/>
            <a:ext cx="4289818" cy="3108616"/>
          </a:xfrm>
          <a:prstGeom prst="rect">
            <a:avLst/>
          </a:prstGeom>
        </p:spPr>
      </p:pic>
      <p:pic>
        <p:nvPicPr>
          <p:cNvPr id="10" name="Image 9">
            <a:extLst>
              <a:ext uri="{FF2B5EF4-FFF2-40B4-BE49-F238E27FC236}">
                <a16:creationId xmlns:a16="http://schemas.microsoft.com/office/drawing/2014/main" id="{B6D2FBAF-5D80-478D-A5AE-8702A8878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10" y="5117424"/>
            <a:ext cx="4289818" cy="3297010"/>
          </a:xfrm>
          <a:prstGeom prst="rect">
            <a:avLst/>
          </a:prstGeom>
        </p:spPr>
      </p:pic>
      <p:cxnSp>
        <p:nvCxnSpPr>
          <p:cNvPr id="14" name="Connecteur droit 13">
            <a:extLst>
              <a:ext uri="{FF2B5EF4-FFF2-40B4-BE49-F238E27FC236}">
                <a16:creationId xmlns:a16="http://schemas.microsoft.com/office/drawing/2014/main" id="{9B8019FB-6D35-49B0-8F0D-C6D1C05961AA}"/>
              </a:ext>
            </a:extLst>
          </p:cNvPr>
          <p:cNvCxnSpPr/>
          <p:nvPr/>
        </p:nvCxnSpPr>
        <p:spPr>
          <a:xfrm flipV="1">
            <a:off x="2815772" y="6197600"/>
            <a:ext cx="2027691" cy="667658"/>
          </a:xfrm>
          <a:prstGeom prst="line">
            <a:avLst/>
          </a:prstGeom>
        </p:spPr>
        <p:style>
          <a:lnRef idx="1">
            <a:schemeClr val="dk1"/>
          </a:lnRef>
          <a:fillRef idx="0">
            <a:schemeClr val="dk1"/>
          </a:fillRef>
          <a:effectRef idx="0">
            <a:schemeClr val="dk1"/>
          </a:effectRef>
          <a:fontRef idx="minor">
            <a:schemeClr val="tx1"/>
          </a:fontRef>
        </p:style>
      </p:cxnSp>
      <p:sp>
        <p:nvSpPr>
          <p:cNvPr id="17" name="ZoneTexte 16">
            <a:extLst>
              <a:ext uri="{FF2B5EF4-FFF2-40B4-BE49-F238E27FC236}">
                <a16:creationId xmlns:a16="http://schemas.microsoft.com/office/drawing/2014/main" id="{BF8AF613-9DCB-4844-87DE-D19FF6803CFE}"/>
              </a:ext>
            </a:extLst>
          </p:cNvPr>
          <p:cNvSpPr txBox="1"/>
          <p:nvPr/>
        </p:nvSpPr>
        <p:spPr>
          <a:xfrm>
            <a:off x="4779492" y="5951379"/>
            <a:ext cx="10038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4mm drill bit</a:t>
            </a:r>
          </a:p>
        </p:txBody>
      </p:sp>
    </p:spTree>
    <p:extLst>
      <p:ext uri="{BB962C8B-B14F-4D97-AF65-F5344CB8AC3E}">
        <p14:creationId xmlns:p14="http://schemas.microsoft.com/office/powerpoint/2010/main" val="32722122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1" name="ZoneTexte 10">
            <a:extLst>
              <a:ext uri="{FF2B5EF4-FFF2-40B4-BE49-F238E27FC236}">
                <a16:creationId xmlns:a16="http://schemas.microsoft.com/office/drawing/2014/main" id="{C0CE5DC9-3868-4025-BDC5-4262E0DD9343}"/>
              </a:ext>
            </a:extLst>
          </p:cNvPr>
          <p:cNvSpPr txBox="1"/>
          <p:nvPr/>
        </p:nvSpPr>
        <p:spPr>
          <a:xfrm>
            <a:off x="134875" y="1035688"/>
            <a:ext cx="6588250" cy="4493538"/>
          </a:xfrm>
          <a:prstGeom prst="rect">
            <a:avLst/>
          </a:prstGeom>
          <a:noFill/>
        </p:spPr>
        <p:txBody>
          <a:bodyPr wrap="square" rtlCol="0">
            <a:noAutofit/>
          </a:bodyPr>
          <a:lstStyle/>
          <a:p>
            <a:pPr rtl="0"/>
            <a:r>
              <a:rPr lang="en-GB" sz="1300" b="0" i="0" u="none" strike="noStrike">
                <a:highlight>
                  <a:srgbClr val="000000">
                    <a:alpha val="0"/>
                  </a:srgbClr>
                </a:highlight>
                <a:latin typeface="Calibri"/>
              </a:rPr>
              <a:t>Screw in place with the 4.8x50 round-head self-drilling screws</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p:txBody>
      </p:sp>
      <p:pic>
        <p:nvPicPr>
          <p:cNvPr id="7" name="Image 6">
            <a:extLst>
              <a:ext uri="{FF2B5EF4-FFF2-40B4-BE49-F238E27FC236}">
                <a16:creationId xmlns:a16="http://schemas.microsoft.com/office/drawing/2014/main" id="{28FA055B-1A9F-414E-BA37-906C4F1A4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57" y="1390486"/>
            <a:ext cx="4990944" cy="3835872"/>
          </a:xfrm>
          <a:prstGeom prst="rect">
            <a:avLst/>
          </a:prstGeom>
        </p:spPr>
      </p:pic>
      <p:cxnSp>
        <p:nvCxnSpPr>
          <p:cNvPr id="15" name="Connecteur droit 14">
            <a:extLst>
              <a:ext uri="{FF2B5EF4-FFF2-40B4-BE49-F238E27FC236}">
                <a16:creationId xmlns:a16="http://schemas.microsoft.com/office/drawing/2014/main" id="{0CFE1150-B492-4906-AD53-792CC0CB5DEA}"/>
              </a:ext>
            </a:extLst>
          </p:cNvPr>
          <p:cNvCxnSpPr/>
          <p:nvPr/>
        </p:nvCxnSpPr>
        <p:spPr>
          <a:xfrm flipV="1">
            <a:off x="3414104" y="2654300"/>
            <a:ext cx="2027691" cy="667658"/>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E94BC500-09C5-4C51-9511-27F97D45FB8D}"/>
              </a:ext>
            </a:extLst>
          </p:cNvPr>
          <p:cNvSpPr txBox="1"/>
          <p:nvPr/>
        </p:nvSpPr>
        <p:spPr>
          <a:xfrm>
            <a:off x="5377824" y="2408079"/>
            <a:ext cx="982961"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Round-head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self-drilling screw (4.8x50)</a:t>
            </a:r>
          </a:p>
        </p:txBody>
      </p:sp>
      <p:pic>
        <p:nvPicPr>
          <p:cNvPr id="9" name="Image 8">
            <a:extLst>
              <a:ext uri="{FF2B5EF4-FFF2-40B4-BE49-F238E27FC236}">
                <a16:creationId xmlns:a16="http://schemas.microsoft.com/office/drawing/2014/main" id="{C9E2AB9A-38C3-40FE-BF83-B21DFFF93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57" y="5465735"/>
            <a:ext cx="4990944" cy="3279507"/>
          </a:xfrm>
          <a:prstGeom prst="rect">
            <a:avLst/>
          </a:prstGeom>
        </p:spPr>
      </p:pic>
    </p:spTree>
    <p:extLst>
      <p:ext uri="{BB962C8B-B14F-4D97-AF65-F5344CB8AC3E}">
        <p14:creationId xmlns:p14="http://schemas.microsoft.com/office/powerpoint/2010/main" val="320792146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1" name="ZoneTexte 10">
            <a:extLst>
              <a:ext uri="{FF2B5EF4-FFF2-40B4-BE49-F238E27FC236}">
                <a16:creationId xmlns:a16="http://schemas.microsoft.com/office/drawing/2014/main" id="{C0CE5DC9-3868-4025-BDC5-4262E0DD9343}"/>
              </a:ext>
            </a:extLst>
          </p:cNvPr>
          <p:cNvSpPr txBox="1"/>
          <p:nvPr/>
        </p:nvSpPr>
        <p:spPr>
          <a:xfrm>
            <a:off x="134875" y="1035688"/>
            <a:ext cx="6588250" cy="692497"/>
          </a:xfrm>
          <a:prstGeom prst="rect">
            <a:avLst/>
          </a:prstGeom>
          <a:noFill/>
        </p:spPr>
        <p:txBody>
          <a:bodyPr wrap="square" rtlCol="0">
            <a:noAutofit/>
          </a:bodyPr>
          <a:lstStyle/>
          <a:p>
            <a:pPr rtl="0"/>
            <a:r>
              <a:rPr lang="en-GB" sz="1300" b="0" i="0" u="none" strike="noStrike">
                <a:highlight>
                  <a:srgbClr val="000000">
                    <a:alpha val="0"/>
                  </a:srgbClr>
                </a:highlight>
                <a:latin typeface="Calibri"/>
              </a:rPr>
              <a:t>Extend the SWQ7055 rod as far as possible and position the SWQ7055 latch hook </a:t>
            </a:r>
          </a:p>
          <a:p>
            <a:endParaRPr lang="fr-FR" sz="1300"/>
          </a:p>
          <a:p>
            <a:endParaRPr lang="fr-FR" sz="1300"/>
          </a:p>
        </p:txBody>
      </p:sp>
      <p:pic>
        <p:nvPicPr>
          <p:cNvPr id="3" name="Image 2">
            <a:extLst>
              <a:ext uri="{FF2B5EF4-FFF2-40B4-BE49-F238E27FC236}">
                <a16:creationId xmlns:a16="http://schemas.microsoft.com/office/drawing/2014/main" id="{5E061D36-857D-4849-9120-4D4D6F85B1D8}"/>
              </a:ext>
            </a:extLst>
          </p:cNvPr>
          <p:cNvPicPr>
            <a:picLocks noChangeAspect="1"/>
          </p:cNvPicPr>
          <p:nvPr/>
        </p:nvPicPr>
        <p:blipFill>
          <a:blip r:embed="rId2">
            <a:extLst>
              <a:ext uri="{28A0092B-C50C-407E-A947-70E740481C1C}">
                <a14:useLocalDpi xmlns:a14="http://schemas.microsoft.com/office/drawing/2010/main" val="0"/>
              </a:ext>
            </a:extLst>
          </a:blip>
          <a:srcRect t="5116"/>
          <a:stretch>
            <a:fillRect/>
          </a:stretch>
        </p:blipFill>
        <p:spPr>
          <a:xfrm>
            <a:off x="317343" y="1381936"/>
            <a:ext cx="5067300" cy="3695343"/>
          </a:xfrm>
          <a:prstGeom prst="rect">
            <a:avLst/>
          </a:prstGeom>
        </p:spPr>
      </p:pic>
      <p:pic>
        <p:nvPicPr>
          <p:cNvPr id="7" name="Image 6">
            <a:extLst>
              <a:ext uri="{FF2B5EF4-FFF2-40B4-BE49-F238E27FC236}">
                <a16:creationId xmlns:a16="http://schemas.microsoft.com/office/drawing/2014/main" id="{A7C9107F-A753-4214-918B-BCFCADC80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44" y="5579854"/>
            <a:ext cx="5067299" cy="3382115"/>
          </a:xfrm>
          <a:prstGeom prst="rect">
            <a:avLst/>
          </a:prstGeom>
        </p:spPr>
      </p:pic>
      <p:cxnSp>
        <p:nvCxnSpPr>
          <p:cNvPr id="15" name="Connecteur droit 14">
            <a:extLst>
              <a:ext uri="{FF2B5EF4-FFF2-40B4-BE49-F238E27FC236}">
                <a16:creationId xmlns:a16="http://schemas.microsoft.com/office/drawing/2014/main" id="{F2131E64-013F-4DC6-8A0F-CE4BA3905F3D}"/>
              </a:ext>
            </a:extLst>
          </p:cNvPr>
          <p:cNvCxnSpPr/>
          <p:nvPr/>
        </p:nvCxnSpPr>
        <p:spPr>
          <a:xfrm flipV="1">
            <a:off x="2571750" y="6570556"/>
            <a:ext cx="3232385" cy="991777"/>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B46F9FC7-8671-46A3-B100-DF69A511909A}"/>
              </a:ext>
            </a:extLst>
          </p:cNvPr>
          <p:cNvSpPr txBox="1"/>
          <p:nvPr/>
        </p:nvSpPr>
        <p:spPr>
          <a:xfrm>
            <a:off x="5614988" y="6324335"/>
            <a:ext cx="1146468"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SWQ7055 latch hook</a:t>
            </a:r>
          </a:p>
        </p:txBody>
      </p:sp>
    </p:spTree>
    <p:extLst>
      <p:ext uri="{BB962C8B-B14F-4D97-AF65-F5344CB8AC3E}">
        <p14:creationId xmlns:p14="http://schemas.microsoft.com/office/powerpoint/2010/main" val="329478486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E35D597-CE94-4933-875F-59A3747EB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63" y="1381936"/>
            <a:ext cx="4352925" cy="3345512"/>
          </a:xfrm>
          <a:prstGeom prst="rect">
            <a:avLst/>
          </a:prstGeom>
        </p:spPr>
      </p:pic>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1" name="ZoneTexte 10">
            <a:extLst>
              <a:ext uri="{FF2B5EF4-FFF2-40B4-BE49-F238E27FC236}">
                <a16:creationId xmlns:a16="http://schemas.microsoft.com/office/drawing/2014/main" id="{C0CE5DC9-3868-4025-BDC5-4262E0DD9343}"/>
              </a:ext>
            </a:extLst>
          </p:cNvPr>
          <p:cNvSpPr txBox="1"/>
          <p:nvPr/>
        </p:nvSpPr>
        <p:spPr>
          <a:xfrm>
            <a:off x="134875" y="1035688"/>
            <a:ext cx="6588250" cy="4493538"/>
          </a:xfrm>
          <a:prstGeom prst="rect">
            <a:avLst/>
          </a:prstGeom>
          <a:noFill/>
        </p:spPr>
        <p:txBody>
          <a:bodyPr wrap="square" rtlCol="0">
            <a:noAutofit/>
          </a:bodyPr>
          <a:lstStyle/>
          <a:p>
            <a:pPr rtl="0"/>
            <a:r>
              <a:rPr lang="en-GB" sz="1300" b="0" i="0" u="none" strike="noStrike" dirty="0">
                <a:highlight>
                  <a:srgbClr val="000000">
                    <a:alpha val="0"/>
                  </a:srgbClr>
                </a:highlight>
                <a:latin typeface="Calibri"/>
              </a:rPr>
              <a:t>Drill with a 4mm drill bit</a:t>
            </a:r>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endParaRPr lang="fr-FR" sz="1300" dirty="0"/>
          </a:p>
          <a:p>
            <a:pPr rtl="0"/>
            <a:r>
              <a:rPr lang="en-GB" sz="1300" b="0" i="0" u="none" strike="noStrike" dirty="0">
                <a:highlight>
                  <a:srgbClr val="000000">
                    <a:alpha val="0"/>
                  </a:srgbClr>
                </a:highlight>
                <a:latin typeface="Calibri"/>
              </a:rPr>
              <a:t>Screw in place with the 4.8x50 countersunk self-drilling screws</a:t>
            </a:r>
          </a:p>
          <a:p>
            <a:endParaRPr lang="fr-FR" sz="1300" dirty="0"/>
          </a:p>
        </p:txBody>
      </p:sp>
      <p:cxnSp>
        <p:nvCxnSpPr>
          <p:cNvPr id="12" name="Connecteur droit 11">
            <a:extLst>
              <a:ext uri="{FF2B5EF4-FFF2-40B4-BE49-F238E27FC236}">
                <a16:creationId xmlns:a16="http://schemas.microsoft.com/office/drawing/2014/main" id="{27B2B6D8-F849-489F-8E17-A5EEFE73E222}"/>
              </a:ext>
            </a:extLst>
          </p:cNvPr>
          <p:cNvCxnSpPr/>
          <p:nvPr/>
        </p:nvCxnSpPr>
        <p:spPr>
          <a:xfrm>
            <a:off x="2543175" y="3071814"/>
            <a:ext cx="329565" cy="639126"/>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8FAE7CE-1CC7-499A-A1A2-65B77CEBFAE2}"/>
              </a:ext>
            </a:extLst>
          </p:cNvPr>
          <p:cNvSpPr txBox="1"/>
          <p:nvPr/>
        </p:nvSpPr>
        <p:spPr>
          <a:xfrm>
            <a:off x="2503352" y="3710940"/>
            <a:ext cx="10038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4mm drill bit</a:t>
            </a:r>
          </a:p>
        </p:txBody>
      </p:sp>
      <p:pic>
        <p:nvPicPr>
          <p:cNvPr id="21" name="Image 20">
            <a:extLst>
              <a:ext uri="{FF2B5EF4-FFF2-40B4-BE49-F238E27FC236}">
                <a16:creationId xmlns:a16="http://schemas.microsoft.com/office/drawing/2014/main" id="{AFAA9B46-06EC-45DA-BDD8-8E7F64707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06" y="5366574"/>
            <a:ext cx="4352924" cy="3345512"/>
          </a:xfrm>
          <a:prstGeom prst="rect">
            <a:avLst/>
          </a:prstGeom>
        </p:spPr>
      </p:pic>
      <p:cxnSp>
        <p:nvCxnSpPr>
          <p:cNvPr id="22" name="Connecteur droit 21">
            <a:extLst>
              <a:ext uri="{FF2B5EF4-FFF2-40B4-BE49-F238E27FC236}">
                <a16:creationId xmlns:a16="http://schemas.microsoft.com/office/drawing/2014/main" id="{87596197-67B2-4296-B677-D310A70D2A8B}"/>
              </a:ext>
            </a:extLst>
          </p:cNvPr>
          <p:cNvCxnSpPr/>
          <p:nvPr/>
        </p:nvCxnSpPr>
        <p:spPr>
          <a:xfrm>
            <a:off x="2698569" y="7344644"/>
            <a:ext cx="329565" cy="639126"/>
          </a:xfrm>
          <a:prstGeom prst="line">
            <a:avLst/>
          </a:prstGeom>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3ADF1B4B-5B45-483B-871C-CEB03E54DE96}"/>
              </a:ext>
            </a:extLst>
          </p:cNvPr>
          <p:cNvSpPr txBox="1"/>
          <p:nvPr/>
        </p:nvSpPr>
        <p:spPr>
          <a:xfrm>
            <a:off x="2658746" y="7983770"/>
            <a:ext cx="973343"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Countersunk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self-drilling screws (4.8x50)</a:t>
            </a:r>
          </a:p>
        </p:txBody>
      </p:sp>
    </p:spTree>
    <p:extLst>
      <p:ext uri="{BB962C8B-B14F-4D97-AF65-F5344CB8AC3E}">
        <p14:creationId xmlns:p14="http://schemas.microsoft.com/office/powerpoint/2010/main" val="64357697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C0CE5DC9-3868-4025-BDC5-4262E0DD9343}"/>
              </a:ext>
            </a:extLst>
          </p:cNvPr>
          <p:cNvSpPr txBox="1"/>
          <p:nvPr/>
        </p:nvSpPr>
        <p:spPr>
          <a:xfrm>
            <a:off x="134875" y="1035688"/>
            <a:ext cx="6588250" cy="4493538"/>
          </a:xfrm>
          <a:prstGeom prst="rect">
            <a:avLst/>
          </a:prstGeom>
          <a:noFill/>
        </p:spPr>
        <p:txBody>
          <a:bodyPr wrap="square" rtlCol="0">
            <a:noAutofit/>
          </a:bodyPr>
          <a:lstStyle/>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Reposition the rod of the SWQ7055 and hook it in place</a:t>
            </a:r>
          </a:p>
          <a:p>
            <a:endParaRPr lang="fr-FR" sz="1300"/>
          </a:p>
          <a:p>
            <a:endParaRPr lang="fr-FR" sz="1300"/>
          </a:p>
        </p:txBody>
      </p:sp>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468CF551-05D8-495C-BA36-F9A04A4AF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99" y="1115041"/>
            <a:ext cx="4523415" cy="3476545"/>
          </a:xfrm>
          <a:prstGeom prst="rect">
            <a:avLst/>
          </a:prstGeom>
        </p:spPr>
      </p:pic>
      <p:pic>
        <p:nvPicPr>
          <p:cNvPr id="5" name="Image 4">
            <a:extLst>
              <a:ext uri="{FF2B5EF4-FFF2-40B4-BE49-F238E27FC236}">
                <a16:creationId xmlns:a16="http://schemas.microsoft.com/office/drawing/2014/main" id="{F38AAAC3-9B93-4226-B69B-FCBCF484B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5" y="5242007"/>
            <a:ext cx="4553239" cy="3476545"/>
          </a:xfrm>
          <a:prstGeom prst="rect">
            <a:avLst/>
          </a:prstGeom>
        </p:spPr>
      </p:pic>
    </p:spTree>
    <p:extLst>
      <p:ext uri="{BB962C8B-B14F-4D97-AF65-F5344CB8AC3E}">
        <p14:creationId xmlns:p14="http://schemas.microsoft.com/office/powerpoint/2010/main" val="319718150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C0CE5DC9-3868-4025-BDC5-4262E0DD9343}"/>
              </a:ext>
            </a:extLst>
          </p:cNvPr>
          <p:cNvSpPr txBox="1"/>
          <p:nvPr/>
        </p:nvSpPr>
        <p:spPr>
          <a:xfrm>
            <a:off x="134875" y="1035688"/>
            <a:ext cx="6588250" cy="5293757"/>
          </a:xfrm>
          <a:prstGeom prst="rect">
            <a:avLst/>
          </a:prstGeom>
          <a:noFill/>
        </p:spPr>
        <p:txBody>
          <a:bodyPr wrap="square" rtlCol="0">
            <a:noAutofit/>
          </a:bodyPr>
          <a:lstStyle/>
          <a:p>
            <a:pPr rtl="0"/>
            <a:r>
              <a:rPr lang="en-GB" sz="1300" b="0" i="0" u="none" strike="noStrike">
                <a:highlight>
                  <a:srgbClr val="000000">
                    <a:alpha val="0"/>
                  </a:srgbClr>
                </a:highlight>
                <a:latin typeface="Calibri"/>
              </a:rPr>
              <a:t>Close the SWQ7055 latch</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Repeat on the other side</a:t>
            </a:r>
          </a:p>
          <a:p>
            <a:endParaRPr lang="fr-FR" sz="1300"/>
          </a:p>
          <a:p>
            <a:endParaRPr lang="fr-FR" sz="1300"/>
          </a:p>
        </p:txBody>
      </p:sp>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C9779E1F-DB5C-422E-9F99-8D8353CE9672}"/>
              </a:ext>
            </a:extLst>
          </p:cNvPr>
          <p:cNvPicPr>
            <a:picLocks noChangeAspect="1"/>
          </p:cNvPicPr>
          <p:nvPr/>
        </p:nvPicPr>
        <p:blipFill>
          <a:blip r:embed="rId2">
            <a:extLst>
              <a:ext uri="{28A0092B-C50C-407E-A947-70E740481C1C}">
                <a14:useLocalDpi xmlns:a14="http://schemas.microsoft.com/office/drawing/2010/main" val="0"/>
              </a:ext>
            </a:extLst>
          </a:blip>
          <a:srcRect l="3933" t="14202"/>
          <a:stretch>
            <a:fillRect/>
          </a:stretch>
        </p:blipFill>
        <p:spPr>
          <a:xfrm>
            <a:off x="134876" y="1381937"/>
            <a:ext cx="5306919" cy="3912472"/>
          </a:xfrm>
          <a:prstGeom prst="rect">
            <a:avLst/>
          </a:prstGeom>
        </p:spPr>
      </p:pic>
    </p:spTree>
    <p:extLst>
      <p:ext uri="{BB962C8B-B14F-4D97-AF65-F5344CB8AC3E}">
        <p14:creationId xmlns:p14="http://schemas.microsoft.com/office/powerpoint/2010/main" val="77981382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134875" y="1035688"/>
            <a:ext cx="6588250" cy="732508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79</a:t>
            </a:r>
            <a:endParaRPr lang="fr-FR" sz="1300"/>
          </a:p>
          <a:p>
            <a:endParaRPr lang="fr-FR" sz="1300"/>
          </a:p>
          <a:p>
            <a:pPr rtl="0"/>
            <a:r>
              <a:rPr lang="en-GB" sz="1400" b="0" i="0" u="none" strike="noStrike">
                <a:solidFill>
                  <a:srgbClr val="ED7D31"/>
                </a:solidFill>
                <a:highlight>
                  <a:srgbClr val="000000">
                    <a:alpha val="0"/>
                  </a:srgbClr>
                </a:highlight>
                <a:latin typeface="Calibri"/>
              </a:rPr>
              <a:t>IF YOUR POOLDECK IS FITTED WITH A MOTOR (on both sides): </a:t>
            </a:r>
          </a:p>
          <a:p>
            <a:endParaRPr lang="fr-FR" sz="1400">
              <a:solidFill>
                <a:schemeClr val="accent2"/>
              </a:solidFill>
            </a:endParaRPr>
          </a:p>
          <a:p>
            <a:pPr rtl="0"/>
            <a:r>
              <a:rPr lang="en-GB" sz="1300" b="0" i="0" u="none" strike="noStrike">
                <a:highlight>
                  <a:srgbClr val="000000">
                    <a:alpha val="0"/>
                  </a:srgbClr>
                </a:highlight>
                <a:latin typeface="Calibri"/>
              </a:rPr>
              <a:t>Position the Pooldeck motor</a:t>
            </a:r>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p:txBody>
      </p:sp>
      <p:pic>
        <p:nvPicPr>
          <p:cNvPr id="4" name="Image 3">
            <a:extLst>
              <a:ext uri="{FF2B5EF4-FFF2-40B4-BE49-F238E27FC236}">
                <a16:creationId xmlns:a16="http://schemas.microsoft.com/office/drawing/2014/main" id="{E42B47F9-FC96-4A16-9548-FBDD6C9E976D}"/>
              </a:ext>
            </a:extLst>
          </p:cNvPr>
          <p:cNvPicPr>
            <a:picLocks noChangeAspect="1"/>
          </p:cNvPicPr>
          <p:nvPr/>
        </p:nvPicPr>
        <p:blipFill>
          <a:blip r:embed="rId2">
            <a:extLst>
              <a:ext uri="{28A0092B-C50C-407E-A947-70E740481C1C}">
                <a14:useLocalDpi xmlns:a14="http://schemas.microsoft.com/office/drawing/2010/main" val="0"/>
              </a:ext>
            </a:extLst>
          </a:blip>
          <a:srcRect t="12842" b="10723"/>
          <a:stretch>
            <a:fillRect/>
          </a:stretch>
        </p:blipFill>
        <p:spPr>
          <a:xfrm>
            <a:off x="351971" y="2322285"/>
            <a:ext cx="6154057" cy="2975429"/>
          </a:xfrm>
          <a:prstGeom prst="rect">
            <a:avLst/>
          </a:prstGeom>
        </p:spPr>
      </p:pic>
      <p:pic>
        <p:nvPicPr>
          <p:cNvPr id="7" name="Image 6">
            <a:extLst>
              <a:ext uri="{FF2B5EF4-FFF2-40B4-BE49-F238E27FC236}">
                <a16:creationId xmlns:a16="http://schemas.microsoft.com/office/drawing/2014/main" id="{FE2C0D97-FAD8-42C3-8713-79B5D99FF525}"/>
              </a:ext>
            </a:extLst>
          </p:cNvPr>
          <p:cNvPicPr>
            <a:picLocks noChangeAspect="1"/>
          </p:cNvPicPr>
          <p:nvPr/>
        </p:nvPicPr>
        <p:blipFill>
          <a:blip r:embed="rId3">
            <a:extLst>
              <a:ext uri="{28A0092B-C50C-407E-A947-70E740481C1C}">
                <a14:useLocalDpi xmlns:a14="http://schemas.microsoft.com/office/drawing/2010/main" val="0"/>
              </a:ext>
            </a:extLst>
          </a:blip>
          <a:srcRect l="20529" t="27583" b="19678"/>
          <a:stretch>
            <a:fillRect/>
          </a:stretch>
        </p:blipFill>
        <p:spPr>
          <a:xfrm>
            <a:off x="1055914" y="5685332"/>
            <a:ext cx="5450114" cy="2287819"/>
          </a:xfrm>
          <a:prstGeom prst="rect">
            <a:avLst/>
          </a:prstGeom>
        </p:spPr>
      </p:pic>
      <p:cxnSp>
        <p:nvCxnSpPr>
          <p:cNvPr id="9" name="Connecteur droit 8">
            <a:extLst>
              <a:ext uri="{FF2B5EF4-FFF2-40B4-BE49-F238E27FC236}">
                <a16:creationId xmlns:a16="http://schemas.microsoft.com/office/drawing/2014/main" id="{0873DE2D-FCFD-4ED8-AB85-50D4AD78BC9C}"/>
              </a:ext>
            </a:extLst>
          </p:cNvPr>
          <p:cNvCxnSpPr/>
          <p:nvPr/>
        </p:nvCxnSpPr>
        <p:spPr>
          <a:xfrm flipH="1">
            <a:off x="2873829" y="4441371"/>
            <a:ext cx="2293257" cy="2075543"/>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24FF2258-415F-4F77-A745-1D714242E3EA}"/>
              </a:ext>
            </a:extLst>
          </p:cNvPr>
          <p:cNvSpPr txBox="1"/>
          <p:nvPr/>
        </p:nvSpPr>
        <p:spPr>
          <a:xfrm>
            <a:off x="3490667" y="5562221"/>
            <a:ext cx="580608" cy="246221"/>
          </a:xfrm>
          <a:prstGeom prst="rect">
            <a:avLst/>
          </a:prstGeom>
          <a:solidFill>
            <a:schemeClr val="bg1"/>
          </a:solidFill>
        </p:spPr>
        <p:txBody>
          <a:bodyPr wrap="none" rtlCol="0">
            <a:noAutofit/>
          </a:bodyPr>
          <a:lstStyle/>
          <a:p>
            <a:pPr rtl="0"/>
            <a:r>
              <a:rPr lang="en-GB" sz="1000" b="0" i="0" u="none" strike="noStrike">
                <a:highlight>
                  <a:srgbClr val="000000">
                    <a:alpha val="0"/>
                  </a:srgbClr>
                </a:highlight>
                <a:latin typeface="Calibri"/>
              </a:rPr>
              <a:t>Motor</a:t>
            </a:r>
          </a:p>
        </p:txBody>
      </p:sp>
    </p:spTree>
    <p:extLst>
      <p:ext uri="{BB962C8B-B14F-4D97-AF65-F5344CB8AC3E}">
        <p14:creationId xmlns:p14="http://schemas.microsoft.com/office/powerpoint/2010/main" val="427110767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134875" y="1035688"/>
            <a:ext cx="6588250" cy="6709529"/>
          </a:xfrm>
          <a:prstGeom prst="rect">
            <a:avLst/>
          </a:prstGeom>
          <a:noFill/>
        </p:spPr>
        <p:txBody>
          <a:bodyPr wrap="square" rtlCol="0">
            <a:noAutofit/>
          </a:bodyPr>
          <a:lstStyle/>
          <a:p>
            <a:pPr rtl="0"/>
            <a:r>
              <a:rPr lang="en-GB" sz="1300" b="0" i="0" u="none" strike="noStrike">
                <a:highlight>
                  <a:srgbClr val="000000">
                    <a:alpha val="0"/>
                  </a:srgbClr>
                </a:highlight>
                <a:latin typeface="Calibri"/>
              </a:rPr>
              <a:t>Drill with a 4mm drill bit</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Screw in place with the 4.8x50 round-head self-drilling screws</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p:txBody>
      </p:sp>
      <p:pic>
        <p:nvPicPr>
          <p:cNvPr id="3" name="Image 2">
            <a:extLst>
              <a:ext uri="{FF2B5EF4-FFF2-40B4-BE49-F238E27FC236}">
                <a16:creationId xmlns:a16="http://schemas.microsoft.com/office/drawing/2014/main" id="{B64C1EF3-1BC3-49A4-A3E3-C80296E44EF8}"/>
              </a:ext>
            </a:extLst>
          </p:cNvPr>
          <p:cNvPicPr>
            <a:picLocks noChangeAspect="1"/>
          </p:cNvPicPr>
          <p:nvPr/>
        </p:nvPicPr>
        <p:blipFill>
          <a:blip r:embed="rId2">
            <a:extLst>
              <a:ext uri="{28A0092B-C50C-407E-A947-70E740481C1C}">
                <a14:useLocalDpi xmlns:a14="http://schemas.microsoft.com/office/drawing/2010/main" val="0"/>
              </a:ext>
            </a:extLst>
          </a:blip>
          <a:srcRect t="24685"/>
          <a:stretch>
            <a:fillRect/>
          </a:stretch>
        </p:blipFill>
        <p:spPr>
          <a:xfrm>
            <a:off x="305595" y="1450228"/>
            <a:ext cx="5660571" cy="2696713"/>
          </a:xfrm>
          <a:prstGeom prst="rect">
            <a:avLst/>
          </a:prstGeom>
        </p:spPr>
      </p:pic>
      <p:cxnSp>
        <p:nvCxnSpPr>
          <p:cNvPr id="12" name="Connecteur droit 11">
            <a:extLst>
              <a:ext uri="{FF2B5EF4-FFF2-40B4-BE49-F238E27FC236}">
                <a16:creationId xmlns:a16="http://schemas.microsoft.com/office/drawing/2014/main" id="{FBB0677C-DA97-4349-8C50-BD89EA268999}"/>
              </a:ext>
            </a:extLst>
          </p:cNvPr>
          <p:cNvCxnSpPr/>
          <p:nvPr/>
        </p:nvCxnSpPr>
        <p:spPr>
          <a:xfrm flipV="1">
            <a:off x="3617057" y="1886693"/>
            <a:ext cx="1226406" cy="33200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82FCA738-1A88-444B-B084-B944DE9D4AD4}"/>
              </a:ext>
            </a:extLst>
          </p:cNvPr>
          <p:cNvSpPr txBox="1"/>
          <p:nvPr/>
        </p:nvSpPr>
        <p:spPr>
          <a:xfrm>
            <a:off x="4713532" y="1640472"/>
            <a:ext cx="10038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4mm drill bit</a:t>
            </a:r>
          </a:p>
        </p:txBody>
      </p:sp>
      <p:pic>
        <p:nvPicPr>
          <p:cNvPr id="17" name="Image 16">
            <a:extLst>
              <a:ext uri="{FF2B5EF4-FFF2-40B4-BE49-F238E27FC236}">
                <a16:creationId xmlns:a16="http://schemas.microsoft.com/office/drawing/2014/main" id="{7165BD3E-4B2D-4978-AC76-20F539F65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595" y="4847476"/>
            <a:ext cx="5660571" cy="3580603"/>
          </a:xfrm>
          <a:prstGeom prst="rect">
            <a:avLst/>
          </a:prstGeom>
        </p:spPr>
      </p:pic>
      <p:cxnSp>
        <p:nvCxnSpPr>
          <p:cNvPr id="19" name="Connecteur droit 18">
            <a:extLst>
              <a:ext uri="{FF2B5EF4-FFF2-40B4-BE49-F238E27FC236}">
                <a16:creationId xmlns:a16="http://schemas.microsoft.com/office/drawing/2014/main" id="{0142B0F0-4D55-48A7-9C77-C61BBE03870C}"/>
              </a:ext>
            </a:extLst>
          </p:cNvPr>
          <p:cNvCxnSpPr/>
          <p:nvPr/>
        </p:nvCxnSpPr>
        <p:spPr>
          <a:xfrm flipV="1">
            <a:off x="3429000" y="7171528"/>
            <a:ext cx="1226406" cy="332000"/>
          </a:xfrm>
          <a:prstGeom prst="line">
            <a:avLst/>
          </a:prstGeom>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D78E58EB-6400-4522-A0DB-231BA1BCC5DB}"/>
              </a:ext>
            </a:extLst>
          </p:cNvPr>
          <p:cNvSpPr txBox="1"/>
          <p:nvPr/>
        </p:nvSpPr>
        <p:spPr>
          <a:xfrm>
            <a:off x="4655406" y="6925307"/>
            <a:ext cx="1085306"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Round-head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self-drilling screw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(4.8x50)</a:t>
            </a:r>
          </a:p>
        </p:txBody>
      </p:sp>
    </p:spTree>
    <p:extLst>
      <p:ext uri="{BB962C8B-B14F-4D97-AF65-F5344CB8AC3E}">
        <p14:creationId xmlns:p14="http://schemas.microsoft.com/office/powerpoint/2010/main" val="82597705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0" name="ZoneTexte 9">
            <a:extLst>
              <a:ext uri="{FF2B5EF4-FFF2-40B4-BE49-F238E27FC236}">
                <a16:creationId xmlns:a16="http://schemas.microsoft.com/office/drawing/2014/main" id="{1DE7D90B-3044-4FB3-AA3D-FBA8CF513FC1}"/>
              </a:ext>
            </a:extLst>
          </p:cNvPr>
          <p:cNvSpPr txBox="1"/>
          <p:nvPr/>
        </p:nvSpPr>
        <p:spPr>
          <a:xfrm>
            <a:off x="134875" y="1035688"/>
            <a:ext cx="6588250" cy="6694140"/>
          </a:xfrm>
          <a:prstGeom prst="rect">
            <a:avLst/>
          </a:prstGeom>
          <a:noFill/>
        </p:spPr>
        <p:txBody>
          <a:bodyPr wrap="square" rtlCol="0">
            <a:noAutofit/>
          </a:bodyPr>
          <a:lstStyle/>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Remove the clips and insert the motor cable</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p:txBody>
      </p:sp>
      <p:pic>
        <p:nvPicPr>
          <p:cNvPr id="15" name="Image 14">
            <a:extLst>
              <a:ext uri="{FF2B5EF4-FFF2-40B4-BE49-F238E27FC236}">
                <a16:creationId xmlns:a16="http://schemas.microsoft.com/office/drawing/2014/main" id="{C67B76D8-2D55-4D25-A96D-0814AD6CD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56" y="1027955"/>
            <a:ext cx="4843463" cy="3063740"/>
          </a:xfrm>
          <a:prstGeom prst="rect">
            <a:avLst/>
          </a:prstGeom>
        </p:spPr>
      </p:pic>
      <p:pic>
        <p:nvPicPr>
          <p:cNvPr id="20" name="Image 19">
            <a:extLst>
              <a:ext uri="{FF2B5EF4-FFF2-40B4-BE49-F238E27FC236}">
                <a16:creationId xmlns:a16="http://schemas.microsoft.com/office/drawing/2014/main" id="{096B2375-1811-403B-B8A0-719C78A12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56" y="4771746"/>
            <a:ext cx="4843463" cy="3063740"/>
          </a:xfrm>
          <a:prstGeom prst="rect">
            <a:avLst/>
          </a:prstGeom>
        </p:spPr>
      </p:pic>
      <p:cxnSp>
        <p:nvCxnSpPr>
          <p:cNvPr id="9" name="Connecteur droit 8">
            <a:extLst>
              <a:ext uri="{FF2B5EF4-FFF2-40B4-BE49-F238E27FC236}">
                <a16:creationId xmlns:a16="http://schemas.microsoft.com/office/drawing/2014/main" id="{5222C13F-04D3-4E63-872C-402E4855CAAA}"/>
              </a:ext>
            </a:extLst>
          </p:cNvPr>
          <p:cNvCxnSpPr/>
          <p:nvPr/>
        </p:nvCxnSpPr>
        <p:spPr>
          <a:xfrm flipH="1">
            <a:off x="3551012" y="6076723"/>
            <a:ext cx="0" cy="15262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E739C50-F515-4B3C-AD6B-096F56263A15}"/>
              </a:ext>
            </a:extLst>
          </p:cNvPr>
          <p:cNvCxnSpPr/>
          <p:nvPr/>
        </p:nvCxnSpPr>
        <p:spPr>
          <a:xfrm flipV="1">
            <a:off x="4219575" y="6063350"/>
            <a:ext cx="1203221" cy="302574"/>
          </a:xfrm>
          <a:prstGeom prst="line">
            <a:avLst/>
          </a:prstGeom>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99A56FA2-09C1-4297-9BF8-D10AA1E89040}"/>
              </a:ext>
            </a:extLst>
          </p:cNvPr>
          <p:cNvSpPr txBox="1"/>
          <p:nvPr/>
        </p:nvSpPr>
        <p:spPr>
          <a:xfrm>
            <a:off x="5480922" y="5919276"/>
            <a:ext cx="580608"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Motor</a:t>
            </a:r>
          </a:p>
        </p:txBody>
      </p:sp>
      <p:cxnSp>
        <p:nvCxnSpPr>
          <p:cNvPr id="24" name="Connecteur droit 23">
            <a:extLst>
              <a:ext uri="{FF2B5EF4-FFF2-40B4-BE49-F238E27FC236}">
                <a16:creationId xmlns:a16="http://schemas.microsoft.com/office/drawing/2014/main" id="{74316101-6136-49AC-A170-6CBCF7D0388D}"/>
              </a:ext>
            </a:extLst>
          </p:cNvPr>
          <p:cNvCxnSpPr>
            <a:endCxn id="25" idx="1"/>
          </p:cNvCxnSpPr>
          <p:nvPr/>
        </p:nvCxnSpPr>
        <p:spPr>
          <a:xfrm flipV="1">
            <a:off x="3551012" y="5719934"/>
            <a:ext cx="1824722" cy="425684"/>
          </a:xfrm>
          <a:prstGeom prst="line">
            <a:avLst/>
          </a:prstGeom>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C10623AB-0EF2-4043-AFA2-5F98C6EDB112}"/>
              </a:ext>
            </a:extLst>
          </p:cNvPr>
          <p:cNvSpPr txBox="1"/>
          <p:nvPr/>
        </p:nvSpPr>
        <p:spPr>
          <a:xfrm>
            <a:off x="5375734" y="5596823"/>
            <a:ext cx="893193"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Motor cable</a:t>
            </a:r>
          </a:p>
        </p:txBody>
      </p:sp>
    </p:spTree>
    <p:extLst>
      <p:ext uri="{BB962C8B-B14F-4D97-AF65-F5344CB8AC3E}">
        <p14:creationId xmlns:p14="http://schemas.microsoft.com/office/powerpoint/2010/main" val="308831039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AA79BC9-6538-45DD-BF13-7A725B48FAB7}"/>
              </a:ext>
            </a:extLst>
          </p:cNvPr>
          <p:cNvSpPr txBox="1"/>
          <p:nvPr/>
        </p:nvSpPr>
        <p:spPr>
          <a:xfrm>
            <a:off x="134874" y="1035688"/>
            <a:ext cx="6723125" cy="5293757"/>
          </a:xfrm>
          <a:prstGeom prst="rect">
            <a:avLst/>
          </a:prstGeom>
          <a:noFill/>
        </p:spPr>
        <p:txBody>
          <a:bodyPr wrap="square" rtlCol="0">
            <a:noAutofit/>
          </a:bodyPr>
          <a:lstStyle/>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Fit the solar panel</a:t>
            </a:r>
          </a:p>
          <a:p>
            <a:endParaRPr lang="fr-FR" sz="1300"/>
          </a:p>
          <a:p>
            <a:endParaRPr lang="fr-FR" sz="1300"/>
          </a:p>
          <a:p>
            <a:endParaRPr lang="fr-FR" sz="1300"/>
          </a:p>
        </p:txBody>
      </p:sp>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129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FB4CE652-E527-466E-9F2B-C66626DAD298}"/>
              </a:ext>
            </a:extLst>
          </p:cNvPr>
          <p:cNvPicPr>
            <a:picLocks noChangeAspect="1"/>
          </p:cNvPicPr>
          <p:nvPr/>
        </p:nvPicPr>
        <p:blipFill>
          <a:blip r:embed="rId2">
            <a:extLst>
              <a:ext uri="{28A0092B-C50C-407E-A947-70E740481C1C}">
                <a14:useLocalDpi xmlns:a14="http://schemas.microsoft.com/office/drawing/2010/main" val="0"/>
              </a:ext>
            </a:extLst>
          </a:blip>
          <a:srcRect b="13531"/>
          <a:stretch>
            <a:fillRect/>
          </a:stretch>
        </p:blipFill>
        <p:spPr>
          <a:xfrm>
            <a:off x="217086" y="1030514"/>
            <a:ext cx="5656176" cy="2987923"/>
          </a:xfrm>
          <a:prstGeom prst="rect">
            <a:avLst/>
          </a:prstGeom>
        </p:spPr>
      </p:pic>
      <p:pic>
        <p:nvPicPr>
          <p:cNvPr id="16" name="Image 15">
            <a:extLst>
              <a:ext uri="{FF2B5EF4-FFF2-40B4-BE49-F238E27FC236}">
                <a16:creationId xmlns:a16="http://schemas.microsoft.com/office/drawing/2014/main" id="{E38B7FF3-A6FD-4632-A1FC-6A0739815D22}"/>
              </a:ext>
            </a:extLst>
          </p:cNvPr>
          <p:cNvPicPr>
            <a:picLocks noChangeAspect="1"/>
          </p:cNvPicPr>
          <p:nvPr/>
        </p:nvPicPr>
        <p:blipFill>
          <a:blip r:embed="rId3"/>
          <a:stretch>
            <a:fillRect/>
          </a:stretch>
        </p:blipFill>
        <p:spPr>
          <a:xfrm>
            <a:off x="420770" y="4310782"/>
            <a:ext cx="701288" cy="699817"/>
          </a:xfrm>
          <a:prstGeom prst="rect">
            <a:avLst/>
          </a:prstGeom>
        </p:spPr>
      </p:pic>
      <p:sp>
        <p:nvSpPr>
          <p:cNvPr id="9" name="ZoneTexte 8">
            <a:extLst>
              <a:ext uri="{FF2B5EF4-FFF2-40B4-BE49-F238E27FC236}">
                <a16:creationId xmlns:a16="http://schemas.microsoft.com/office/drawing/2014/main" id="{2AD05CB5-8AD1-4499-BCB0-4D9855364D35}"/>
              </a:ext>
            </a:extLst>
          </p:cNvPr>
          <p:cNvSpPr txBox="1"/>
          <p:nvPr/>
        </p:nvSpPr>
        <p:spPr>
          <a:xfrm>
            <a:off x="1101010" y="4388657"/>
            <a:ext cx="5267325" cy="492443"/>
          </a:xfrm>
          <a:prstGeom prst="rect">
            <a:avLst/>
          </a:prstGeom>
          <a:noFill/>
        </p:spPr>
        <p:txBody>
          <a:bodyPr wrap="square" rtlCol="0">
            <a:noAutofit/>
          </a:bodyPr>
          <a:lstStyle/>
          <a:p>
            <a:pPr rtl="0"/>
            <a:r>
              <a:rPr lang="en-GB" sz="1300" b="0" i="1" u="none" strike="noStrike">
                <a:highlight>
                  <a:srgbClr val="000000">
                    <a:alpha val="0"/>
                  </a:srgbClr>
                </a:highlight>
                <a:latin typeface="Calibri"/>
              </a:rPr>
              <a:t>Make the necessary connections according to the connection instructions supplied with the motor</a:t>
            </a:r>
          </a:p>
        </p:txBody>
      </p:sp>
      <p:pic>
        <p:nvPicPr>
          <p:cNvPr id="17" name="Image 16">
            <a:extLst>
              <a:ext uri="{FF2B5EF4-FFF2-40B4-BE49-F238E27FC236}">
                <a16:creationId xmlns:a16="http://schemas.microsoft.com/office/drawing/2014/main" id="{6F31256E-C8DF-43F5-A280-99C7E66F0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43" y="5791736"/>
            <a:ext cx="4607720" cy="2914620"/>
          </a:xfrm>
          <a:prstGeom prst="rect">
            <a:avLst/>
          </a:prstGeom>
        </p:spPr>
      </p:pic>
      <p:cxnSp>
        <p:nvCxnSpPr>
          <p:cNvPr id="19" name="Connecteur droit 18">
            <a:extLst>
              <a:ext uri="{FF2B5EF4-FFF2-40B4-BE49-F238E27FC236}">
                <a16:creationId xmlns:a16="http://schemas.microsoft.com/office/drawing/2014/main" id="{4ED60AC0-225A-425D-A3EE-86A2E2F40887}"/>
              </a:ext>
            </a:extLst>
          </p:cNvPr>
          <p:cNvCxnSpPr/>
          <p:nvPr/>
        </p:nvCxnSpPr>
        <p:spPr>
          <a:xfrm>
            <a:off x="2214314" y="6728753"/>
            <a:ext cx="2925085" cy="0"/>
          </a:xfrm>
          <a:prstGeom prst="line">
            <a:avLst/>
          </a:prstGeom>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BBF96377-332F-44F5-BE2A-2E85D71A3886}"/>
              </a:ext>
            </a:extLst>
          </p:cNvPr>
          <p:cNvSpPr txBox="1"/>
          <p:nvPr/>
        </p:nvSpPr>
        <p:spPr>
          <a:xfrm>
            <a:off x="5139399" y="6605642"/>
            <a:ext cx="1067707" cy="246221"/>
          </a:xfrm>
          <a:prstGeom prst="rect">
            <a:avLst/>
          </a:prstGeom>
          <a:noFill/>
        </p:spPr>
        <p:txBody>
          <a:bodyPr wrap="square" rtlCol="0">
            <a:noAutofit/>
          </a:bodyPr>
          <a:lstStyle/>
          <a:p>
            <a:pPr rtl="0"/>
            <a:r>
              <a:rPr lang="en-GB" sz="1000" b="0" i="0" u="none" strike="noStrike">
                <a:highlight>
                  <a:srgbClr val="000000">
                    <a:alpha val="0"/>
                  </a:srgbClr>
                </a:highlight>
                <a:latin typeface="Calibri"/>
              </a:rPr>
              <a:t>Solar panel</a:t>
            </a:r>
          </a:p>
        </p:txBody>
      </p:sp>
    </p:spTree>
    <p:extLst>
      <p:ext uri="{BB962C8B-B14F-4D97-AF65-F5344CB8AC3E}">
        <p14:creationId xmlns:p14="http://schemas.microsoft.com/office/powerpoint/2010/main" val="224323140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9" name="Image 8">
            <a:extLst>
              <a:ext uri="{FF2B5EF4-FFF2-40B4-BE49-F238E27FC236}">
                <a16:creationId xmlns:a16="http://schemas.microsoft.com/office/drawing/2014/main" id="{EB54768E-C311-4B97-B29F-30AAE22FD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61" y="1359156"/>
            <a:ext cx="2776914" cy="2040837"/>
          </a:xfrm>
          <a:prstGeom prst="rect">
            <a:avLst/>
          </a:prstGeom>
        </p:spPr>
      </p:pic>
      <p:sp>
        <p:nvSpPr>
          <p:cNvPr id="7" name="Rectangle 6">
            <a:extLst>
              <a:ext uri="{FF2B5EF4-FFF2-40B4-BE49-F238E27FC236}">
                <a16:creationId xmlns:a16="http://schemas.microsoft.com/office/drawing/2014/main" id="{3B477223-0B65-4E6B-BC0B-9FF4E62E57EE}"/>
              </a:ext>
            </a:extLst>
          </p:cNvPr>
          <p:cNvSpPr/>
          <p:nvPr/>
        </p:nvSpPr>
        <p:spPr>
          <a:xfrm>
            <a:off x="333173" y="1112358"/>
            <a:ext cx="3095827"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8" name="Rectangle 7">
            <a:extLst>
              <a:ext uri="{FF2B5EF4-FFF2-40B4-BE49-F238E27FC236}">
                <a16:creationId xmlns:a16="http://schemas.microsoft.com/office/drawing/2014/main" id="{2800F5C1-C721-466C-BD89-174FFD7AAD74}"/>
              </a:ext>
            </a:extLst>
          </p:cNvPr>
          <p:cNvSpPr/>
          <p:nvPr/>
        </p:nvSpPr>
        <p:spPr>
          <a:xfrm>
            <a:off x="2907771" y="353254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10" name="Rectangle 9">
            <a:extLst>
              <a:ext uri="{FF2B5EF4-FFF2-40B4-BE49-F238E27FC236}">
                <a16:creationId xmlns:a16="http://schemas.microsoft.com/office/drawing/2014/main" id="{31B47AD3-72FF-49BB-B379-D575B9684EE6}"/>
              </a:ext>
            </a:extLst>
          </p:cNvPr>
          <p:cNvSpPr/>
          <p:nvPr/>
        </p:nvSpPr>
        <p:spPr>
          <a:xfrm>
            <a:off x="3547888" y="1112358"/>
            <a:ext cx="3095827"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56D8EB58-9BBB-4FD5-9C3F-B71B27DCE00C}"/>
              </a:ext>
            </a:extLst>
          </p:cNvPr>
          <p:cNvSpPr/>
          <p:nvPr/>
        </p:nvSpPr>
        <p:spPr>
          <a:xfrm>
            <a:off x="6122486" y="353254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pic>
        <p:nvPicPr>
          <p:cNvPr id="12" name="Image 11">
            <a:extLst>
              <a:ext uri="{FF2B5EF4-FFF2-40B4-BE49-F238E27FC236}">
                <a16:creationId xmlns:a16="http://schemas.microsoft.com/office/drawing/2014/main" id="{75961311-2EF2-4774-B28C-4DD5036BE2DB}"/>
              </a:ext>
            </a:extLst>
          </p:cNvPr>
          <p:cNvPicPr>
            <a:picLocks noChangeAspect="1"/>
          </p:cNvPicPr>
          <p:nvPr/>
        </p:nvPicPr>
        <p:blipFill>
          <a:blip r:embed="rId3">
            <a:extLst>
              <a:ext uri="{28A0092B-C50C-407E-A947-70E740481C1C}">
                <a14:useLocalDpi xmlns:a14="http://schemas.microsoft.com/office/drawing/2010/main" val="0"/>
              </a:ext>
            </a:extLst>
          </a:blip>
          <a:srcRect r="18744" b="16218"/>
          <a:stretch>
            <a:fillRect/>
          </a:stretch>
        </p:blipFill>
        <p:spPr>
          <a:xfrm>
            <a:off x="3636027" y="1303946"/>
            <a:ext cx="3007688" cy="2151256"/>
          </a:xfrm>
          <a:prstGeom prst="rect">
            <a:avLst/>
          </a:prstGeom>
        </p:spPr>
      </p:pic>
      <p:sp>
        <p:nvSpPr>
          <p:cNvPr id="14" name="Rectangle 13">
            <a:extLst>
              <a:ext uri="{FF2B5EF4-FFF2-40B4-BE49-F238E27FC236}">
                <a16:creationId xmlns:a16="http://schemas.microsoft.com/office/drawing/2014/main" id="{4439B383-11AF-49E7-9868-B457CF0B7B07}"/>
              </a:ext>
            </a:extLst>
          </p:cNvPr>
          <p:cNvSpPr/>
          <p:nvPr/>
        </p:nvSpPr>
        <p:spPr>
          <a:xfrm>
            <a:off x="333173" y="4056991"/>
            <a:ext cx="6310542"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5" name="Rectangle 14">
            <a:extLst>
              <a:ext uri="{FF2B5EF4-FFF2-40B4-BE49-F238E27FC236}">
                <a16:creationId xmlns:a16="http://schemas.microsoft.com/office/drawing/2014/main" id="{57E96F7B-59B5-486C-AE6B-51C559320E4F}"/>
              </a:ext>
            </a:extLst>
          </p:cNvPr>
          <p:cNvSpPr/>
          <p:nvPr/>
        </p:nvSpPr>
        <p:spPr>
          <a:xfrm>
            <a:off x="6122486" y="648003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E</a:t>
            </a:r>
          </a:p>
        </p:txBody>
      </p:sp>
      <p:pic>
        <p:nvPicPr>
          <p:cNvPr id="16" name="Image 15">
            <a:extLst>
              <a:ext uri="{FF2B5EF4-FFF2-40B4-BE49-F238E27FC236}">
                <a16:creationId xmlns:a16="http://schemas.microsoft.com/office/drawing/2014/main" id="{226D8035-D4EB-4821-B59B-678EA60AB59A}"/>
              </a:ext>
            </a:extLst>
          </p:cNvPr>
          <p:cNvPicPr>
            <a:picLocks noChangeAspect="1"/>
          </p:cNvPicPr>
          <p:nvPr/>
        </p:nvPicPr>
        <p:blipFill>
          <a:blip r:embed="rId4">
            <a:extLst>
              <a:ext uri="{28A0092B-C50C-407E-A947-70E740481C1C}">
                <a14:useLocalDpi xmlns:a14="http://schemas.microsoft.com/office/drawing/2010/main" val="0"/>
              </a:ext>
            </a:extLst>
          </a:blip>
          <a:srcRect l="3809" t="26813" b="39017"/>
          <a:stretch>
            <a:fillRect/>
          </a:stretch>
        </p:blipFill>
        <p:spPr>
          <a:xfrm>
            <a:off x="452062" y="4651664"/>
            <a:ext cx="5934452" cy="1462384"/>
          </a:xfrm>
          <a:prstGeom prst="rect">
            <a:avLst/>
          </a:prstGeom>
        </p:spPr>
      </p:pic>
    </p:spTree>
    <p:extLst>
      <p:ext uri="{BB962C8B-B14F-4D97-AF65-F5344CB8AC3E}">
        <p14:creationId xmlns:p14="http://schemas.microsoft.com/office/powerpoint/2010/main" val="1538819127"/>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AA79BC9-6538-45DD-BF13-7A725B48FAB7}"/>
              </a:ext>
            </a:extLst>
          </p:cNvPr>
          <p:cNvSpPr txBox="1"/>
          <p:nvPr/>
        </p:nvSpPr>
        <p:spPr>
          <a:xfrm>
            <a:off x="134874" y="1035688"/>
            <a:ext cx="6723125" cy="5093702"/>
          </a:xfrm>
          <a:prstGeom prst="rect">
            <a:avLst/>
          </a:prstGeom>
          <a:noFill/>
        </p:spPr>
        <p:txBody>
          <a:bodyPr wrap="square" rtlCol="0">
            <a:noAutofit/>
          </a:bodyPr>
          <a:lstStyle/>
          <a:p>
            <a:pPr rtl="0"/>
            <a:r>
              <a:rPr lang="en-GB" sz="1300" b="0" i="1" u="none" strike="noStrike">
                <a:highlight>
                  <a:srgbClr val="000000">
                    <a:alpha val="0"/>
                  </a:srgbClr>
                </a:highlight>
                <a:latin typeface="Calibri"/>
              </a:rPr>
              <a:t>Note: Route the solar panel cables with the motor cables (behind the clips)</a:t>
            </a:r>
          </a:p>
          <a:p>
            <a:endParaRPr lang="fr-FR" sz="1300"/>
          </a:p>
          <a:p>
            <a:endParaRPr lang="fr-FR" sz="1300"/>
          </a:p>
          <a:p>
            <a:pPr rtl="0"/>
            <a:r>
              <a:rPr lang="en-GB" sz="1300" b="0" i="0" u="none" strike="noStrike">
                <a:highlight>
                  <a:srgbClr val="000000">
                    <a:alpha val="0"/>
                  </a:srgbClr>
                </a:highlight>
                <a:latin typeface="Calibri"/>
              </a:rPr>
              <a:t>Re-fit the clips</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Fit the motor cover</a:t>
            </a:r>
          </a:p>
          <a:p>
            <a:endParaRPr lang="fr-FR" sz="1300"/>
          </a:p>
          <a:p>
            <a:endParaRPr lang="fr-FR" sz="1300"/>
          </a:p>
          <a:p>
            <a:endParaRPr lang="fr-FR" sz="1300"/>
          </a:p>
          <a:p>
            <a:endParaRPr lang="fr-FR" sz="1300"/>
          </a:p>
        </p:txBody>
      </p:sp>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130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206CB174-0A8D-41E5-80AD-7106CC2CF126}"/>
              </a:ext>
            </a:extLst>
          </p:cNvPr>
          <p:cNvPicPr>
            <a:picLocks noChangeAspect="1"/>
          </p:cNvPicPr>
          <p:nvPr/>
        </p:nvPicPr>
        <p:blipFill>
          <a:blip r:embed="rId2">
            <a:extLst>
              <a:ext uri="{28A0092B-C50C-407E-A947-70E740481C1C}">
                <a14:useLocalDpi xmlns:a14="http://schemas.microsoft.com/office/drawing/2010/main" val="0"/>
              </a:ext>
            </a:extLst>
          </a:blip>
          <a:srcRect t="27278"/>
          <a:stretch>
            <a:fillRect/>
          </a:stretch>
        </p:blipFill>
        <p:spPr>
          <a:xfrm>
            <a:off x="207975" y="2091239"/>
            <a:ext cx="5545126" cy="2601874"/>
          </a:xfrm>
          <a:prstGeom prst="rect">
            <a:avLst/>
          </a:prstGeom>
        </p:spPr>
      </p:pic>
      <p:cxnSp>
        <p:nvCxnSpPr>
          <p:cNvPr id="11" name="Connecteur droit 10">
            <a:extLst>
              <a:ext uri="{FF2B5EF4-FFF2-40B4-BE49-F238E27FC236}">
                <a16:creationId xmlns:a16="http://schemas.microsoft.com/office/drawing/2014/main" id="{2E9E3116-0E98-4300-94F7-0A89307885D1}"/>
              </a:ext>
            </a:extLst>
          </p:cNvPr>
          <p:cNvCxnSpPr/>
          <p:nvPr/>
        </p:nvCxnSpPr>
        <p:spPr>
          <a:xfrm>
            <a:off x="2331043" y="3391521"/>
            <a:ext cx="1441730" cy="536667"/>
          </a:xfrm>
          <a:prstGeom prst="line">
            <a:avLst/>
          </a:prstGeom>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E1A3B47C-1342-471B-B4B9-D3941E31A3FA}"/>
              </a:ext>
            </a:extLst>
          </p:cNvPr>
          <p:cNvSpPr txBox="1"/>
          <p:nvPr/>
        </p:nvSpPr>
        <p:spPr>
          <a:xfrm>
            <a:off x="3788506" y="3880164"/>
            <a:ext cx="620939" cy="246221"/>
          </a:xfrm>
          <a:prstGeom prst="rect">
            <a:avLst/>
          </a:prstGeom>
          <a:noFill/>
        </p:spPr>
        <p:txBody>
          <a:bodyPr wrap="square" rtlCol="0">
            <a:noAutofit/>
          </a:bodyPr>
          <a:lstStyle/>
          <a:p>
            <a:pPr rtl="0"/>
            <a:r>
              <a:rPr lang="en-GB" sz="1000" b="0" i="0" u="none" strike="noStrike">
                <a:highlight>
                  <a:srgbClr val="000000">
                    <a:alpha val="0"/>
                  </a:srgbClr>
                </a:highlight>
                <a:latin typeface="Calibri"/>
              </a:rPr>
              <a:t>Clips</a:t>
            </a:r>
          </a:p>
        </p:txBody>
      </p:sp>
      <p:pic>
        <p:nvPicPr>
          <p:cNvPr id="10" name="Image 9">
            <a:extLst>
              <a:ext uri="{FF2B5EF4-FFF2-40B4-BE49-F238E27FC236}">
                <a16:creationId xmlns:a16="http://schemas.microsoft.com/office/drawing/2014/main" id="{7E4A6963-BD1B-4C68-ACED-06FDCE7723A6}"/>
              </a:ext>
            </a:extLst>
          </p:cNvPr>
          <p:cNvPicPr>
            <a:picLocks noChangeAspect="1"/>
          </p:cNvPicPr>
          <p:nvPr/>
        </p:nvPicPr>
        <p:blipFill>
          <a:blip r:embed="rId3">
            <a:extLst>
              <a:ext uri="{28A0092B-C50C-407E-A947-70E740481C1C}">
                <a14:useLocalDpi xmlns:a14="http://schemas.microsoft.com/office/drawing/2010/main" val="0"/>
              </a:ext>
            </a:extLst>
          </a:blip>
          <a:srcRect l="36944" t="9160" r="6042"/>
          <a:stretch>
            <a:fillRect/>
          </a:stretch>
        </p:blipFill>
        <p:spPr>
          <a:xfrm>
            <a:off x="207975" y="5554416"/>
            <a:ext cx="2973375" cy="2996690"/>
          </a:xfrm>
          <a:prstGeom prst="rect">
            <a:avLst/>
          </a:prstGeom>
        </p:spPr>
      </p:pic>
      <p:pic>
        <p:nvPicPr>
          <p:cNvPr id="15" name="Image 14">
            <a:extLst>
              <a:ext uri="{FF2B5EF4-FFF2-40B4-BE49-F238E27FC236}">
                <a16:creationId xmlns:a16="http://schemas.microsoft.com/office/drawing/2014/main" id="{EF82897D-F993-40CC-BBFE-7C1A6247474B}"/>
              </a:ext>
            </a:extLst>
          </p:cNvPr>
          <p:cNvPicPr>
            <a:picLocks noChangeAspect="1"/>
          </p:cNvPicPr>
          <p:nvPr/>
        </p:nvPicPr>
        <p:blipFill>
          <a:blip r:embed="rId4">
            <a:extLst>
              <a:ext uri="{28A0092B-C50C-407E-A947-70E740481C1C}">
                <a14:useLocalDpi xmlns:a14="http://schemas.microsoft.com/office/drawing/2010/main" val="0"/>
              </a:ext>
            </a:extLst>
          </a:blip>
          <a:srcRect l="36562" r="13787"/>
          <a:stretch>
            <a:fillRect/>
          </a:stretch>
        </p:blipFill>
        <p:spPr>
          <a:xfrm>
            <a:off x="3496436" y="5531006"/>
            <a:ext cx="2367154" cy="3015706"/>
          </a:xfrm>
          <a:prstGeom prst="rect">
            <a:avLst/>
          </a:prstGeom>
        </p:spPr>
      </p:pic>
      <p:cxnSp>
        <p:nvCxnSpPr>
          <p:cNvPr id="19" name="Connecteur droit 18">
            <a:extLst>
              <a:ext uri="{FF2B5EF4-FFF2-40B4-BE49-F238E27FC236}">
                <a16:creationId xmlns:a16="http://schemas.microsoft.com/office/drawing/2014/main" id="{008DDB82-89F6-423E-8530-73D77615A274}"/>
              </a:ext>
            </a:extLst>
          </p:cNvPr>
          <p:cNvCxnSpPr/>
          <p:nvPr/>
        </p:nvCxnSpPr>
        <p:spPr>
          <a:xfrm>
            <a:off x="2434677" y="7069717"/>
            <a:ext cx="204677" cy="519579"/>
          </a:xfrm>
          <a:prstGeom prst="line">
            <a:avLst/>
          </a:prstGeom>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9F124C5C-F41F-4864-AB40-EABB658F00AE}"/>
              </a:ext>
            </a:extLst>
          </p:cNvPr>
          <p:cNvSpPr txBox="1"/>
          <p:nvPr/>
        </p:nvSpPr>
        <p:spPr>
          <a:xfrm>
            <a:off x="2359599" y="7700869"/>
            <a:ext cx="620939" cy="246221"/>
          </a:xfrm>
          <a:prstGeom prst="rect">
            <a:avLst/>
          </a:prstGeom>
          <a:noFill/>
        </p:spPr>
        <p:txBody>
          <a:bodyPr wrap="square" rtlCol="0">
            <a:noAutofit/>
          </a:bodyPr>
          <a:lstStyle/>
          <a:p>
            <a:pPr rtl="0"/>
            <a:r>
              <a:rPr lang="en-GB" sz="1000" b="0" i="0" u="none" strike="noStrike">
                <a:highlight>
                  <a:srgbClr val="000000">
                    <a:alpha val="0"/>
                  </a:srgbClr>
                </a:highlight>
                <a:latin typeface="Calibri"/>
              </a:rPr>
              <a:t>Cover</a:t>
            </a:r>
          </a:p>
        </p:txBody>
      </p:sp>
    </p:spTree>
    <p:extLst>
      <p:ext uri="{BB962C8B-B14F-4D97-AF65-F5344CB8AC3E}">
        <p14:creationId xmlns:p14="http://schemas.microsoft.com/office/powerpoint/2010/main" val="383348289"/>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131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7" name="Image 6">
            <a:extLst>
              <a:ext uri="{FF2B5EF4-FFF2-40B4-BE49-F238E27FC236}">
                <a16:creationId xmlns:a16="http://schemas.microsoft.com/office/drawing/2014/main" id="{9C94A117-F598-467A-AC35-5893B3E2A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56" y="1272683"/>
            <a:ext cx="6198457" cy="3920843"/>
          </a:xfrm>
          <a:prstGeom prst="rect">
            <a:avLst/>
          </a:prstGeom>
        </p:spPr>
      </p:pic>
    </p:spTree>
    <p:extLst>
      <p:ext uri="{BB962C8B-B14F-4D97-AF65-F5344CB8AC3E}">
        <p14:creationId xmlns:p14="http://schemas.microsoft.com/office/powerpoint/2010/main" val="6903342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F72882B8-4E24-4274-ADCA-D042C4F16656}"/>
              </a:ext>
            </a:extLst>
          </p:cNvPr>
          <p:cNvPicPr>
            <a:picLocks noChangeAspect="1"/>
          </p:cNvPicPr>
          <p:nvPr/>
        </p:nvPicPr>
        <p:blipFill>
          <a:blip r:embed="rId2">
            <a:extLst>
              <a:ext uri="{28A0092B-C50C-407E-A947-70E740481C1C}">
                <a14:useLocalDpi xmlns:a14="http://schemas.microsoft.com/office/drawing/2010/main" val="0"/>
              </a:ext>
            </a:extLst>
          </a:blip>
          <a:srcRect l="10794" r="10899"/>
          <a:stretch>
            <a:fillRect/>
          </a:stretch>
        </p:blipFill>
        <p:spPr>
          <a:xfrm>
            <a:off x="320110" y="1264434"/>
            <a:ext cx="6011188" cy="5325050"/>
          </a:xfrm>
          <a:prstGeom prst="rect">
            <a:avLst/>
          </a:prstGeom>
        </p:spPr>
      </p:pic>
      <p:sp>
        <p:nvSpPr>
          <p:cNvPr id="7" name="Rectangle 6">
            <a:extLst>
              <a:ext uri="{FF2B5EF4-FFF2-40B4-BE49-F238E27FC236}">
                <a16:creationId xmlns:a16="http://schemas.microsoft.com/office/drawing/2014/main" id="{C27F152A-4C25-43D4-8B60-EBE2CF69FC15}"/>
              </a:ext>
            </a:extLst>
          </p:cNvPr>
          <p:cNvSpPr/>
          <p:nvPr/>
        </p:nvSpPr>
        <p:spPr>
          <a:xfrm>
            <a:off x="227348" y="1185080"/>
            <a:ext cx="6310542" cy="5977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8" name="Rectangle 7">
            <a:extLst>
              <a:ext uri="{FF2B5EF4-FFF2-40B4-BE49-F238E27FC236}">
                <a16:creationId xmlns:a16="http://schemas.microsoft.com/office/drawing/2014/main" id="{267796CF-2986-4857-9A8D-F6254B965122}"/>
              </a:ext>
            </a:extLst>
          </p:cNvPr>
          <p:cNvSpPr/>
          <p:nvPr/>
        </p:nvSpPr>
        <p:spPr>
          <a:xfrm>
            <a:off x="6016661" y="6770913"/>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F</a:t>
            </a:r>
          </a:p>
        </p:txBody>
      </p:sp>
    </p:spTree>
    <p:extLst>
      <p:ext uri="{BB962C8B-B14F-4D97-AF65-F5344CB8AC3E}">
        <p14:creationId xmlns:p14="http://schemas.microsoft.com/office/powerpoint/2010/main" val="23549943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C35702F-173A-48CB-B379-2DDEC8431665}"/>
              </a:ext>
            </a:extLst>
          </p:cNvPr>
          <p:cNvSpPr txBox="1"/>
          <p:nvPr/>
        </p:nvSpPr>
        <p:spPr>
          <a:xfrm>
            <a:off x="134875" y="923825"/>
            <a:ext cx="6588250" cy="3108543"/>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6</a:t>
            </a:r>
            <a:endParaRPr lang="fr-FR" sz="1300"/>
          </a:p>
          <a:p>
            <a:endParaRPr lang="fr-FR" sz="1300"/>
          </a:p>
          <a:p>
            <a:pPr rtl="0"/>
            <a:r>
              <a:rPr lang="en-GB" sz="1300" b="0" i="0" u="none" strike="noStrike">
                <a:highlight>
                  <a:srgbClr val="000000">
                    <a:alpha val="0"/>
                  </a:srgbClr>
                </a:highlight>
                <a:latin typeface="Calibri"/>
              </a:rPr>
              <a:t>Place the remaining 2 beams (which are to be fitted with wheels)</a:t>
            </a:r>
            <a:r>
              <a:rPr lang="en-GB" sz="1400" b="0" i="0" u="none" strike="noStrike">
                <a:highlight>
                  <a:srgbClr val="000000">
                    <a:alpha val="0"/>
                  </a:srgbClr>
                </a:highlight>
                <a:latin typeface="Calibri"/>
              </a:rPr>
              <a:t> o</a:t>
            </a:r>
            <a:r>
              <a:rPr lang="en-GB" sz="1300" b="0" i="0" u="none" strike="noStrike">
                <a:highlight>
                  <a:srgbClr val="000000">
                    <a:alpha val="0"/>
                  </a:srgbClr>
                </a:highlight>
                <a:latin typeface="Calibri"/>
              </a:rPr>
              <a:t>n trestles</a:t>
            </a:r>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a:solidFill>
                <a:schemeClr val="accent2"/>
              </a:solidFill>
            </a:endParaRPr>
          </a:p>
          <a:p>
            <a:endParaRPr lang="fr-FR" sz="1300"/>
          </a:p>
        </p:txBody>
      </p:sp>
      <p:pic>
        <p:nvPicPr>
          <p:cNvPr id="7" name="Image 6">
            <a:extLst>
              <a:ext uri="{FF2B5EF4-FFF2-40B4-BE49-F238E27FC236}">
                <a16:creationId xmlns:a16="http://schemas.microsoft.com/office/drawing/2014/main" id="{BD2F7AEC-9EC3-43E4-B82E-EADAD8A7D3E1}"/>
              </a:ext>
            </a:extLst>
          </p:cNvPr>
          <p:cNvPicPr>
            <a:picLocks noChangeAspect="1"/>
          </p:cNvPicPr>
          <p:nvPr/>
        </p:nvPicPr>
        <p:blipFill>
          <a:blip r:embed="rId2">
            <a:extLst>
              <a:ext uri="{28A0092B-C50C-407E-A947-70E740481C1C}">
                <a14:useLocalDpi xmlns:a14="http://schemas.microsoft.com/office/drawing/2010/main" val="0"/>
              </a:ext>
            </a:extLst>
          </a:blip>
          <a:srcRect l="8293" t="7478" r="15556" b="10075"/>
          <a:stretch>
            <a:fillRect/>
          </a:stretch>
        </p:blipFill>
        <p:spPr>
          <a:xfrm>
            <a:off x="303731" y="1872342"/>
            <a:ext cx="6250538" cy="4412344"/>
          </a:xfrm>
          <a:prstGeom prst="rect">
            <a:avLst/>
          </a:prstGeom>
        </p:spPr>
      </p:pic>
    </p:spTree>
    <p:extLst>
      <p:ext uri="{BB962C8B-B14F-4D97-AF65-F5344CB8AC3E}">
        <p14:creationId xmlns:p14="http://schemas.microsoft.com/office/powerpoint/2010/main" val="413579489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8F8BBC78-94FC-4317-8D36-7D8D6F45C6BB}"/>
              </a:ext>
            </a:extLst>
          </p:cNvPr>
          <p:cNvSpPr txBox="1"/>
          <p:nvPr/>
        </p:nvSpPr>
        <p:spPr>
          <a:xfrm>
            <a:off x="134874" y="1143096"/>
            <a:ext cx="6588250" cy="529375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7</a:t>
            </a:r>
            <a:endParaRPr lang="fr-FR" sz="1300"/>
          </a:p>
          <a:p>
            <a:endParaRPr lang="fr-FR" sz="1300"/>
          </a:p>
          <a:p>
            <a:pPr rtl="0"/>
            <a:r>
              <a:rPr lang="en-GB" sz="1300" b="0" i="0" u="none" strike="noStrike">
                <a:highlight>
                  <a:srgbClr val="000000">
                    <a:alpha val="0"/>
                  </a:srgbClr>
                </a:highlight>
                <a:latin typeface="Calibri"/>
              </a:rPr>
              <a:t>Position the wheel support bracket + wheel at the end of the beam</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p:txBody>
      </p:sp>
      <p:pic>
        <p:nvPicPr>
          <p:cNvPr id="3" name="Image 2">
            <a:extLst>
              <a:ext uri="{FF2B5EF4-FFF2-40B4-BE49-F238E27FC236}">
                <a16:creationId xmlns:a16="http://schemas.microsoft.com/office/drawing/2014/main" id="{29CAFAD1-A631-4A3C-A844-351297D0260F}"/>
              </a:ext>
            </a:extLst>
          </p:cNvPr>
          <p:cNvPicPr>
            <a:picLocks noChangeAspect="1"/>
          </p:cNvPicPr>
          <p:nvPr/>
        </p:nvPicPr>
        <p:blipFill>
          <a:blip r:embed="rId2">
            <a:extLst>
              <a:ext uri="{28A0092B-C50C-407E-A947-70E740481C1C}">
                <a14:useLocalDpi xmlns:a14="http://schemas.microsoft.com/office/drawing/2010/main" val="0"/>
              </a:ext>
            </a:extLst>
          </a:blip>
          <a:srcRect t="12216"/>
          <a:stretch>
            <a:fillRect/>
          </a:stretch>
        </p:blipFill>
        <p:spPr>
          <a:xfrm>
            <a:off x="568712" y="2183216"/>
            <a:ext cx="4452257" cy="2548300"/>
          </a:xfrm>
          <a:prstGeom prst="rect">
            <a:avLst/>
          </a:prstGeom>
        </p:spPr>
      </p:pic>
      <p:pic>
        <p:nvPicPr>
          <p:cNvPr id="4" name="Image 3">
            <a:extLst>
              <a:ext uri="{FF2B5EF4-FFF2-40B4-BE49-F238E27FC236}">
                <a16:creationId xmlns:a16="http://schemas.microsoft.com/office/drawing/2014/main" id="{828A6DE5-74E5-4173-AAED-CBFE5C2AF1A0}"/>
              </a:ext>
            </a:extLst>
          </p:cNvPr>
          <p:cNvPicPr>
            <a:picLocks noChangeAspect="1"/>
          </p:cNvPicPr>
          <p:nvPr/>
        </p:nvPicPr>
        <p:blipFill>
          <a:blip r:embed="rId3">
            <a:extLst>
              <a:ext uri="{28A0092B-C50C-407E-A947-70E740481C1C}">
                <a14:useLocalDpi xmlns:a14="http://schemas.microsoft.com/office/drawing/2010/main" val="0"/>
              </a:ext>
            </a:extLst>
          </a:blip>
          <a:srcRect b="7910"/>
          <a:stretch>
            <a:fillRect/>
          </a:stretch>
        </p:blipFill>
        <p:spPr>
          <a:xfrm>
            <a:off x="431894" y="4998150"/>
            <a:ext cx="4688114" cy="2814935"/>
          </a:xfrm>
          <a:prstGeom prst="rect">
            <a:avLst/>
          </a:prstGeom>
        </p:spPr>
      </p:pic>
      <p:sp>
        <p:nvSpPr>
          <p:cNvPr id="8" name="Rectangle 7">
            <a:extLst>
              <a:ext uri="{FF2B5EF4-FFF2-40B4-BE49-F238E27FC236}">
                <a16:creationId xmlns:a16="http://schemas.microsoft.com/office/drawing/2014/main" id="{814E0F55-601F-453E-9ACF-337C67534B98}"/>
              </a:ext>
            </a:extLst>
          </p:cNvPr>
          <p:cNvSpPr/>
          <p:nvPr/>
        </p:nvSpPr>
        <p:spPr>
          <a:xfrm>
            <a:off x="149450" y="2049899"/>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CC03B1D6-8950-4D07-B9C9-6CB741BCBA77}"/>
              </a:ext>
            </a:extLst>
          </p:cNvPr>
          <p:cNvSpPr/>
          <p:nvPr/>
        </p:nvSpPr>
        <p:spPr>
          <a:xfrm>
            <a:off x="5407415" y="4472946"/>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0" name="Rectangle 9">
            <a:extLst>
              <a:ext uri="{FF2B5EF4-FFF2-40B4-BE49-F238E27FC236}">
                <a16:creationId xmlns:a16="http://schemas.microsoft.com/office/drawing/2014/main" id="{EE407626-E62C-4197-AF97-FC9EE2079880}"/>
              </a:ext>
            </a:extLst>
          </p:cNvPr>
          <p:cNvSpPr/>
          <p:nvPr/>
        </p:nvSpPr>
        <p:spPr>
          <a:xfrm>
            <a:off x="146968" y="5027107"/>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6617C2B9-4189-4F31-8532-E3FF40D858EF}"/>
              </a:ext>
            </a:extLst>
          </p:cNvPr>
          <p:cNvSpPr/>
          <p:nvPr/>
        </p:nvSpPr>
        <p:spPr>
          <a:xfrm>
            <a:off x="5404933" y="745015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7" name="Connecteur droit 6">
            <a:extLst>
              <a:ext uri="{FF2B5EF4-FFF2-40B4-BE49-F238E27FC236}">
                <a16:creationId xmlns:a16="http://schemas.microsoft.com/office/drawing/2014/main" id="{9308CB9C-4D42-4489-B5C6-E58969ACBA33}"/>
              </a:ext>
            </a:extLst>
          </p:cNvPr>
          <p:cNvCxnSpPr/>
          <p:nvPr/>
        </p:nvCxnSpPr>
        <p:spPr>
          <a:xfrm flipV="1">
            <a:off x="4136571" y="2612571"/>
            <a:ext cx="319315" cy="188686"/>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E2BFFFA8-BAFE-4C46-8939-99BC545303E4}"/>
              </a:ext>
            </a:extLst>
          </p:cNvPr>
          <p:cNvSpPr txBox="1"/>
          <p:nvPr/>
        </p:nvSpPr>
        <p:spPr>
          <a:xfrm>
            <a:off x="4337821" y="2408324"/>
            <a:ext cx="53732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Beam</a:t>
            </a:r>
          </a:p>
        </p:txBody>
      </p:sp>
      <p:cxnSp>
        <p:nvCxnSpPr>
          <p:cNvPr id="15" name="Connecteur droit 14">
            <a:extLst>
              <a:ext uri="{FF2B5EF4-FFF2-40B4-BE49-F238E27FC236}">
                <a16:creationId xmlns:a16="http://schemas.microsoft.com/office/drawing/2014/main" id="{4C2D9F21-093E-4B35-A3A7-2B8A74EFF25F}"/>
              </a:ext>
            </a:extLst>
          </p:cNvPr>
          <p:cNvCxnSpPr/>
          <p:nvPr/>
        </p:nvCxnSpPr>
        <p:spPr>
          <a:xfrm>
            <a:off x="1277257" y="2865524"/>
            <a:ext cx="1625600" cy="0"/>
          </a:xfrm>
          <a:prstGeom prst="line">
            <a:avLst/>
          </a:prstGeom>
        </p:spPr>
        <p:style>
          <a:lnRef idx="1">
            <a:schemeClr val="dk1"/>
          </a:lnRef>
          <a:fillRef idx="0">
            <a:schemeClr val="dk1"/>
          </a:fillRef>
          <a:effectRef idx="0">
            <a:schemeClr val="dk1"/>
          </a:effectRef>
          <a:fontRef idx="minor">
            <a:schemeClr val="tx1"/>
          </a:fontRef>
        </p:style>
      </p:cxnSp>
      <p:sp>
        <p:nvSpPr>
          <p:cNvPr id="17" name="ZoneTexte 16">
            <a:extLst>
              <a:ext uri="{FF2B5EF4-FFF2-40B4-BE49-F238E27FC236}">
                <a16:creationId xmlns:a16="http://schemas.microsoft.com/office/drawing/2014/main" id="{CCB5AFF9-3003-4BC8-99DB-305684B23BD6}"/>
              </a:ext>
            </a:extLst>
          </p:cNvPr>
          <p:cNvSpPr txBox="1"/>
          <p:nvPr/>
        </p:nvSpPr>
        <p:spPr>
          <a:xfrm>
            <a:off x="193669" y="2654545"/>
            <a:ext cx="873957"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Wheel support bracket</a:t>
            </a:r>
          </a:p>
        </p:txBody>
      </p:sp>
      <p:cxnSp>
        <p:nvCxnSpPr>
          <p:cNvPr id="19" name="Connecteur droit 18">
            <a:extLst>
              <a:ext uri="{FF2B5EF4-FFF2-40B4-BE49-F238E27FC236}">
                <a16:creationId xmlns:a16="http://schemas.microsoft.com/office/drawing/2014/main" id="{64F9CFD4-C19C-47F4-8450-EB3FAFB35FAD}"/>
              </a:ext>
            </a:extLst>
          </p:cNvPr>
          <p:cNvCxnSpPr/>
          <p:nvPr/>
        </p:nvCxnSpPr>
        <p:spPr>
          <a:xfrm>
            <a:off x="1271725" y="3855898"/>
            <a:ext cx="615132" cy="0"/>
          </a:xfrm>
          <a:prstGeom prst="line">
            <a:avLst/>
          </a:prstGeom>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0108DFF9-D9E2-46B1-A0DC-77E431B5950A}"/>
              </a:ext>
            </a:extLst>
          </p:cNvPr>
          <p:cNvSpPr txBox="1"/>
          <p:nvPr/>
        </p:nvSpPr>
        <p:spPr>
          <a:xfrm>
            <a:off x="839085" y="3729505"/>
            <a:ext cx="428322"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wheel</a:t>
            </a:r>
          </a:p>
        </p:txBody>
      </p:sp>
      <p:sp>
        <p:nvSpPr>
          <p:cNvPr id="21" name="ZoneTexte 20">
            <a:extLst>
              <a:ext uri="{FF2B5EF4-FFF2-40B4-BE49-F238E27FC236}">
                <a16:creationId xmlns:a16="http://schemas.microsoft.com/office/drawing/2014/main" id="{DD1F9CA2-1F6F-439E-BED6-44EBA1D8AE5B}"/>
              </a:ext>
            </a:extLst>
          </p:cNvPr>
          <p:cNvSpPr txBox="1"/>
          <p:nvPr/>
        </p:nvSpPr>
        <p:spPr>
          <a:xfrm>
            <a:off x="134874" y="8153792"/>
            <a:ext cx="5590954" cy="292388"/>
          </a:xfrm>
          <a:prstGeom prst="rect">
            <a:avLst/>
          </a:prstGeom>
          <a:noFill/>
        </p:spPr>
        <p:txBody>
          <a:bodyPr wrap="none" rtlCol="0">
            <a:noAutofit/>
          </a:bodyPr>
          <a:lstStyle/>
          <a:p>
            <a:pPr rtl="0"/>
            <a:r>
              <a:rPr lang="en-GB" sz="1300" b="0" i="1" u="none" strike="noStrike">
                <a:solidFill>
                  <a:srgbClr val="ED7D31"/>
                </a:solidFill>
                <a:highlight>
                  <a:srgbClr val="000000">
                    <a:alpha val="0"/>
                  </a:srgbClr>
                </a:highlight>
                <a:latin typeface="Calibri"/>
              </a:rPr>
              <a:t>If the deck height is 100, use the wheel support bracket #2 (see parts list)</a:t>
            </a:r>
          </a:p>
        </p:txBody>
      </p:sp>
    </p:spTree>
    <p:extLst>
      <p:ext uri="{BB962C8B-B14F-4D97-AF65-F5344CB8AC3E}">
        <p14:creationId xmlns:p14="http://schemas.microsoft.com/office/powerpoint/2010/main" val="34702859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8F8BBC78-94FC-4317-8D36-7D8D6F45C6BB}"/>
              </a:ext>
            </a:extLst>
          </p:cNvPr>
          <p:cNvSpPr txBox="1"/>
          <p:nvPr/>
        </p:nvSpPr>
        <p:spPr>
          <a:xfrm>
            <a:off x="134874" y="1143096"/>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8</a:t>
            </a:r>
            <a:endParaRPr lang="fr-FR" sz="1300"/>
          </a:p>
          <a:p>
            <a:endParaRPr lang="fr-FR" sz="1300"/>
          </a:p>
          <a:p>
            <a:pPr rtl="0"/>
            <a:r>
              <a:rPr lang="en-GB" sz="1300" b="0" i="0" u="none" strike="noStrike">
                <a:highlight>
                  <a:srgbClr val="000000">
                    <a:alpha val="0"/>
                  </a:srgbClr>
                </a:highlight>
                <a:latin typeface="Calibri"/>
              </a:rPr>
              <a:t>Fix the wheel support + wheel to the beam using the 8x75 bolts</a:t>
            </a:r>
            <a:endParaRPr lang="fr-FR" sz="1400"/>
          </a:p>
          <a:p>
            <a:endParaRPr lang="fr-FR" sz="1300"/>
          </a:p>
        </p:txBody>
      </p:sp>
      <p:pic>
        <p:nvPicPr>
          <p:cNvPr id="7" name="Image 6">
            <a:extLst>
              <a:ext uri="{FF2B5EF4-FFF2-40B4-BE49-F238E27FC236}">
                <a16:creationId xmlns:a16="http://schemas.microsoft.com/office/drawing/2014/main" id="{3D230A9D-7508-48F2-BAFD-13116B37FFC4}"/>
              </a:ext>
            </a:extLst>
          </p:cNvPr>
          <p:cNvPicPr>
            <a:picLocks noChangeAspect="1"/>
          </p:cNvPicPr>
          <p:nvPr/>
        </p:nvPicPr>
        <p:blipFill>
          <a:blip r:embed="rId2">
            <a:extLst>
              <a:ext uri="{28A0092B-C50C-407E-A947-70E740481C1C}">
                <a14:useLocalDpi xmlns:a14="http://schemas.microsoft.com/office/drawing/2010/main" val="0"/>
              </a:ext>
            </a:extLst>
          </a:blip>
          <a:srcRect t="8579"/>
          <a:stretch>
            <a:fillRect/>
          </a:stretch>
        </p:blipFill>
        <p:spPr>
          <a:xfrm>
            <a:off x="729487" y="2197922"/>
            <a:ext cx="4115261" cy="2478458"/>
          </a:xfrm>
          <a:prstGeom prst="rect">
            <a:avLst/>
          </a:prstGeom>
        </p:spPr>
      </p:pic>
      <p:pic>
        <p:nvPicPr>
          <p:cNvPr id="9" name="Image 8">
            <a:extLst>
              <a:ext uri="{FF2B5EF4-FFF2-40B4-BE49-F238E27FC236}">
                <a16:creationId xmlns:a16="http://schemas.microsoft.com/office/drawing/2014/main" id="{6B20192C-0FB3-4BCF-B46B-2B76EBFC1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17" y="5027107"/>
            <a:ext cx="3847824" cy="2534836"/>
          </a:xfrm>
          <a:prstGeom prst="rect">
            <a:avLst/>
          </a:prstGeom>
        </p:spPr>
      </p:pic>
      <p:sp>
        <p:nvSpPr>
          <p:cNvPr id="8" name="Rectangle 7">
            <a:extLst>
              <a:ext uri="{FF2B5EF4-FFF2-40B4-BE49-F238E27FC236}">
                <a16:creationId xmlns:a16="http://schemas.microsoft.com/office/drawing/2014/main" id="{A6655C30-81CA-4623-9824-1E0AB7996A80}"/>
              </a:ext>
            </a:extLst>
          </p:cNvPr>
          <p:cNvSpPr/>
          <p:nvPr/>
        </p:nvSpPr>
        <p:spPr>
          <a:xfrm>
            <a:off x="149450" y="2049899"/>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34DB47EC-DFBB-4BB4-9C1A-6FCC12259B88}"/>
              </a:ext>
            </a:extLst>
          </p:cNvPr>
          <p:cNvSpPr/>
          <p:nvPr/>
        </p:nvSpPr>
        <p:spPr>
          <a:xfrm>
            <a:off x="5407415" y="4472946"/>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1" name="Rectangle 10">
            <a:extLst>
              <a:ext uri="{FF2B5EF4-FFF2-40B4-BE49-F238E27FC236}">
                <a16:creationId xmlns:a16="http://schemas.microsoft.com/office/drawing/2014/main" id="{AF1C5E3E-C9C5-431D-AC95-8E445D3643DC}"/>
              </a:ext>
            </a:extLst>
          </p:cNvPr>
          <p:cNvSpPr/>
          <p:nvPr/>
        </p:nvSpPr>
        <p:spPr>
          <a:xfrm>
            <a:off x="146968" y="5027107"/>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Rectangle 11">
            <a:extLst>
              <a:ext uri="{FF2B5EF4-FFF2-40B4-BE49-F238E27FC236}">
                <a16:creationId xmlns:a16="http://schemas.microsoft.com/office/drawing/2014/main" id="{2F3FBE03-7DEE-4497-99E2-C7011546FCD2}"/>
              </a:ext>
            </a:extLst>
          </p:cNvPr>
          <p:cNvSpPr/>
          <p:nvPr/>
        </p:nvSpPr>
        <p:spPr>
          <a:xfrm>
            <a:off x="5404933" y="745015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4" name="Connecteur droit 13">
            <a:extLst>
              <a:ext uri="{FF2B5EF4-FFF2-40B4-BE49-F238E27FC236}">
                <a16:creationId xmlns:a16="http://schemas.microsoft.com/office/drawing/2014/main" id="{B79FA6DF-DAB0-4162-9E72-3A4CE48B0DE8}"/>
              </a:ext>
            </a:extLst>
          </p:cNvPr>
          <p:cNvCxnSpPr/>
          <p:nvPr/>
        </p:nvCxnSpPr>
        <p:spPr>
          <a:xfrm>
            <a:off x="1306285" y="4063893"/>
            <a:ext cx="1625600" cy="0"/>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487FF52E-8D7C-43A3-AC25-ED1A99A75E03}"/>
              </a:ext>
            </a:extLst>
          </p:cNvPr>
          <p:cNvSpPr txBox="1"/>
          <p:nvPr/>
        </p:nvSpPr>
        <p:spPr>
          <a:xfrm>
            <a:off x="688808" y="3912015"/>
            <a:ext cx="61747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Bolt (8x75)</a:t>
            </a:r>
          </a:p>
        </p:txBody>
      </p:sp>
    </p:spTree>
    <p:extLst>
      <p:ext uri="{BB962C8B-B14F-4D97-AF65-F5344CB8AC3E}">
        <p14:creationId xmlns:p14="http://schemas.microsoft.com/office/powerpoint/2010/main" val="14854583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01C057BF-DEAA-403A-949F-68942767C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331" y="1268330"/>
            <a:ext cx="4113903" cy="2524260"/>
          </a:xfrm>
          <a:prstGeom prst="rect">
            <a:avLst/>
          </a:prstGeom>
        </p:spPr>
      </p:pic>
      <p:pic>
        <p:nvPicPr>
          <p:cNvPr id="8" name="Image 7">
            <a:extLst>
              <a:ext uri="{FF2B5EF4-FFF2-40B4-BE49-F238E27FC236}">
                <a16:creationId xmlns:a16="http://schemas.microsoft.com/office/drawing/2014/main" id="{792F6CB0-C769-4E5D-8220-41B19259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114" y="4205803"/>
            <a:ext cx="3865120" cy="2546229"/>
          </a:xfrm>
          <a:prstGeom prst="rect">
            <a:avLst/>
          </a:prstGeom>
        </p:spPr>
      </p:pic>
      <p:sp>
        <p:nvSpPr>
          <p:cNvPr id="10" name="Rectangle 9">
            <a:extLst>
              <a:ext uri="{FF2B5EF4-FFF2-40B4-BE49-F238E27FC236}">
                <a16:creationId xmlns:a16="http://schemas.microsoft.com/office/drawing/2014/main" id="{551BD921-3516-4445-84FB-9C0FA2129574}"/>
              </a:ext>
            </a:extLst>
          </p:cNvPr>
          <p:cNvSpPr/>
          <p:nvPr/>
        </p:nvSpPr>
        <p:spPr>
          <a:xfrm>
            <a:off x="192993" y="1063449"/>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17449657-95EC-412A-9D74-6DF9AAAC5100}"/>
              </a:ext>
            </a:extLst>
          </p:cNvPr>
          <p:cNvSpPr/>
          <p:nvPr/>
        </p:nvSpPr>
        <p:spPr>
          <a:xfrm>
            <a:off x="5450958" y="3486496"/>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12" name="Rectangle 11">
            <a:extLst>
              <a:ext uri="{FF2B5EF4-FFF2-40B4-BE49-F238E27FC236}">
                <a16:creationId xmlns:a16="http://schemas.microsoft.com/office/drawing/2014/main" id="{01A9A5B1-B105-47BA-BAE4-4E5C0B031415}"/>
              </a:ext>
            </a:extLst>
          </p:cNvPr>
          <p:cNvSpPr/>
          <p:nvPr/>
        </p:nvSpPr>
        <p:spPr>
          <a:xfrm>
            <a:off x="190511" y="4040657"/>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55CFB759-998F-4915-9704-158EC971EDF1}"/>
              </a:ext>
            </a:extLst>
          </p:cNvPr>
          <p:cNvSpPr/>
          <p:nvPr/>
        </p:nvSpPr>
        <p:spPr>
          <a:xfrm>
            <a:off x="5448476" y="646370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cxnSp>
        <p:nvCxnSpPr>
          <p:cNvPr id="15" name="Connecteur droit 14">
            <a:extLst>
              <a:ext uri="{FF2B5EF4-FFF2-40B4-BE49-F238E27FC236}">
                <a16:creationId xmlns:a16="http://schemas.microsoft.com/office/drawing/2014/main" id="{30807B1A-E290-4076-AF8C-A9292F0E4F71}"/>
              </a:ext>
            </a:extLst>
          </p:cNvPr>
          <p:cNvCxnSpPr/>
          <p:nvPr/>
        </p:nvCxnSpPr>
        <p:spPr>
          <a:xfrm>
            <a:off x="1215217" y="2236204"/>
            <a:ext cx="1625600" cy="0"/>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56D83913-0F0E-4F4C-9ECD-4F034F7C0ECC}"/>
              </a:ext>
            </a:extLst>
          </p:cNvPr>
          <p:cNvSpPr txBox="1"/>
          <p:nvPr/>
        </p:nvSpPr>
        <p:spPr>
          <a:xfrm>
            <a:off x="733995" y="2113093"/>
            <a:ext cx="481222"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Nut</a:t>
            </a:r>
          </a:p>
        </p:txBody>
      </p:sp>
    </p:spTree>
    <p:extLst>
      <p:ext uri="{BB962C8B-B14F-4D97-AF65-F5344CB8AC3E}">
        <p14:creationId xmlns:p14="http://schemas.microsoft.com/office/powerpoint/2010/main" val="13930479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19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3FFA0C6A-449E-4AB4-9E64-E7310ED17483}"/>
              </a:ext>
            </a:extLst>
          </p:cNvPr>
          <p:cNvPicPr>
            <a:picLocks noChangeAspect="1"/>
          </p:cNvPicPr>
          <p:nvPr/>
        </p:nvPicPr>
        <p:blipFill>
          <a:blip r:embed="rId2">
            <a:extLst>
              <a:ext uri="{28A0092B-C50C-407E-A947-70E740481C1C}">
                <a14:useLocalDpi xmlns:a14="http://schemas.microsoft.com/office/drawing/2010/main" val="0"/>
              </a:ext>
            </a:extLst>
          </a:blip>
          <a:srcRect l="9112" b="1076"/>
          <a:stretch>
            <a:fillRect/>
          </a:stretch>
        </p:blipFill>
        <p:spPr>
          <a:xfrm>
            <a:off x="255967" y="1399106"/>
            <a:ext cx="5404605" cy="3788257"/>
          </a:xfrm>
          <a:prstGeom prst="rect">
            <a:avLst/>
          </a:prstGeom>
        </p:spPr>
      </p:pic>
      <p:sp>
        <p:nvSpPr>
          <p:cNvPr id="7" name="ZoneTexte 6">
            <a:extLst>
              <a:ext uri="{FF2B5EF4-FFF2-40B4-BE49-F238E27FC236}">
                <a16:creationId xmlns:a16="http://schemas.microsoft.com/office/drawing/2014/main" id="{FF2AC86D-CC1E-4837-84CF-4BFB7A27E372}"/>
              </a:ext>
            </a:extLst>
          </p:cNvPr>
          <p:cNvSpPr txBox="1"/>
          <p:nvPr/>
        </p:nvSpPr>
        <p:spPr>
          <a:xfrm>
            <a:off x="134874" y="1143096"/>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8</a:t>
            </a:r>
            <a:endParaRPr lang="fr-FR" sz="1300"/>
          </a:p>
          <a:p>
            <a:endParaRPr lang="fr-FR" sz="1300"/>
          </a:p>
          <a:p>
            <a:pPr rtl="0"/>
            <a:r>
              <a:rPr lang="en-GB" sz="1300" b="0" i="0" u="none" strike="noStrike">
                <a:highlight>
                  <a:srgbClr val="000000">
                    <a:alpha val="0"/>
                  </a:srgbClr>
                </a:highlight>
                <a:latin typeface="Calibri"/>
              </a:rPr>
              <a:t>Screw the wheel support to the beam using the 4.8x25 screws</a:t>
            </a:r>
            <a:endParaRPr lang="fr-FR" sz="1400"/>
          </a:p>
          <a:p>
            <a:endParaRPr lang="fr-FR" sz="1300"/>
          </a:p>
        </p:txBody>
      </p:sp>
      <p:cxnSp>
        <p:nvCxnSpPr>
          <p:cNvPr id="8" name="Connecteur droit 7">
            <a:extLst>
              <a:ext uri="{FF2B5EF4-FFF2-40B4-BE49-F238E27FC236}">
                <a16:creationId xmlns:a16="http://schemas.microsoft.com/office/drawing/2014/main" id="{00D99251-DA25-4DB8-8DC3-EA28B9F864A1}"/>
              </a:ext>
            </a:extLst>
          </p:cNvPr>
          <p:cNvCxnSpPr/>
          <p:nvPr/>
        </p:nvCxnSpPr>
        <p:spPr>
          <a:xfrm>
            <a:off x="769789" y="4473175"/>
            <a:ext cx="681640" cy="0"/>
          </a:xfrm>
          <a:prstGeom prst="line">
            <a:avLst/>
          </a:prstGeom>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86AF1EAF-417C-4B0E-A3C2-E9508179DD50}"/>
              </a:ext>
            </a:extLst>
          </p:cNvPr>
          <p:cNvSpPr txBox="1"/>
          <p:nvPr/>
        </p:nvSpPr>
        <p:spPr>
          <a:xfrm>
            <a:off x="279573" y="4226954"/>
            <a:ext cx="71526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(4.8x25)</a:t>
            </a:r>
          </a:p>
        </p:txBody>
      </p:sp>
      <p:cxnSp>
        <p:nvCxnSpPr>
          <p:cNvPr id="5" name="Connecteur droit 4">
            <a:extLst>
              <a:ext uri="{FF2B5EF4-FFF2-40B4-BE49-F238E27FC236}">
                <a16:creationId xmlns:a16="http://schemas.microsoft.com/office/drawing/2014/main" id="{C904E617-BD10-48FF-B2DA-14915BD7EB16}"/>
              </a:ext>
            </a:extLst>
          </p:cNvPr>
          <p:cNvCxnSpPr/>
          <p:nvPr/>
        </p:nvCxnSpPr>
        <p:spPr>
          <a:xfrm flipV="1">
            <a:off x="1451429" y="3962400"/>
            <a:ext cx="145142" cy="49348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263396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AD4140A-2B34-44F2-A71C-580ABC6BEB65}"/>
              </a:ext>
            </a:extLst>
          </p:cNvPr>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a:t>
            </a:r>
            <a:endParaRPr lang="fr-FR"/>
          </a:p>
        </p:txBody>
      </p:sp>
      <p:sp>
        <p:nvSpPr>
          <p:cNvPr id="5" name="ZoneTexte 4">
            <a:extLst>
              <a:ext uri="{FF2B5EF4-FFF2-40B4-BE49-F238E27FC236}">
                <a16:creationId xmlns:a16="http://schemas.microsoft.com/office/drawing/2014/main" id="{D0826BE4-BD01-43C0-969C-A245BDFE4721}"/>
              </a:ext>
            </a:extLst>
          </p:cNvPr>
          <p:cNvSpPr txBox="1"/>
          <p:nvPr/>
        </p:nvSpPr>
        <p:spPr>
          <a:xfrm>
            <a:off x="193485" y="107897"/>
            <a:ext cx="4226348" cy="553998"/>
          </a:xfrm>
          <a:prstGeom prst="rect">
            <a:avLst/>
          </a:prstGeom>
          <a:noFill/>
        </p:spPr>
        <p:txBody>
          <a:bodyPr wrap="square" rtlCol="0">
            <a:noAutofit/>
          </a:bodyPr>
          <a:lstStyle/>
          <a:p>
            <a:pPr rtl="0"/>
            <a:r>
              <a:rPr lang="en-GB" sz="3000" b="0" i="0" u="none" strike="noStrike">
                <a:highlight>
                  <a:srgbClr val="000000">
                    <a:alpha val="0"/>
                  </a:srgbClr>
                </a:highlight>
                <a:latin typeface="Calibri"/>
              </a:rPr>
              <a:t>FOREWORD</a:t>
            </a:r>
          </a:p>
        </p:txBody>
      </p:sp>
      <p:cxnSp>
        <p:nvCxnSpPr>
          <p:cNvPr id="6" name="Connecteur droit 5">
            <a:extLst>
              <a:ext uri="{FF2B5EF4-FFF2-40B4-BE49-F238E27FC236}">
                <a16:creationId xmlns:a16="http://schemas.microsoft.com/office/drawing/2014/main" id="{02E35742-1F6D-43CF-8E71-19A1D8C0EB19}"/>
              </a:ext>
            </a:extLst>
          </p:cNvPr>
          <p:cNvCxnSpPr/>
          <p:nvPr/>
        </p:nvCxnSpPr>
        <p:spPr>
          <a:xfrm>
            <a:off x="289931" y="670825"/>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DB402CCB-9E93-4AB7-83DF-80FA7F169A83}"/>
              </a:ext>
            </a:extLst>
          </p:cNvPr>
          <p:cNvSpPr txBox="1"/>
          <p:nvPr/>
        </p:nvSpPr>
        <p:spPr>
          <a:xfrm>
            <a:off x="193485" y="746393"/>
            <a:ext cx="6577783" cy="7986802"/>
          </a:xfrm>
          <a:prstGeom prst="rect">
            <a:avLst/>
          </a:prstGeom>
          <a:noFill/>
        </p:spPr>
        <p:txBody>
          <a:bodyPr wrap="square" rtlCol="0">
            <a:noAutofit/>
          </a:bodyPr>
          <a:lstStyle/>
          <a:p>
            <a:pPr algn="just"/>
            <a:endParaRPr lang="fr-FR" sz="1300" dirty="0"/>
          </a:p>
          <a:p>
            <a:pPr algn="just" rtl="0"/>
            <a:r>
              <a:rPr lang="en-GB" sz="1300" b="0" i="0" u="none" strike="noStrike" dirty="0">
                <a:highlight>
                  <a:srgbClr val="000000">
                    <a:alpha val="0"/>
                  </a:srgbClr>
                </a:highlight>
                <a:latin typeface="Calibri"/>
              </a:rPr>
              <a:t>We congratulate you on the purchase of your </a:t>
            </a:r>
            <a:r>
              <a:rPr lang="en-GB" sz="1300" b="0" i="0" u="none" strike="noStrike" dirty="0" err="1">
                <a:highlight>
                  <a:srgbClr val="000000">
                    <a:alpha val="0"/>
                  </a:srgbClr>
                </a:highlight>
                <a:latin typeface="Calibri"/>
              </a:rPr>
              <a:t>Pooldeck</a:t>
            </a:r>
            <a:r>
              <a:rPr lang="en-GB" sz="1300" b="0" i="0" u="none" strike="noStrike" dirty="0">
                <a:highlight>
                  <a:srgbClr val="000000">
                    <a:alpha val="0"/>
                  </a:srgbClr>
                </a:highlight>
                <a:latin typeface="Calibri"/>
              </a:rPr>
              <a:t> pool enclosure.</a:t>
            </a:r>
          </a:p>
          <a:p>
            <a:pPr algn="just" rtl="0"/>
            <a:r>
              <a:rPr lang="en-GB" sz="1300" b="0" i="0" u="none" strike="noStrike" dirty="0">
                <a:highlight>
                  <a:srgbClr val="000000">
                    <a:alpha val="0"/>
                  </a:srgbClr>
                </a:highlight>
                <a:latin typeface="Calibri"/>
              </a:rPr>
              <a:t>This enclosure has been designed to ensure that you are fully satisfied, both when assembling it and when using it.</a:t>
            </a:r>
          </a:p>
          <a:p>
            <a:pPr algn="just"/>
            <a:endParaRPr lang="fr-FR" sz="1300" dirty="0"/>
          </a:p>
          <a:p>
            <a:pPr algn="just" rtl="0"/>
            <a:r>
              <a:rPr lang="en-GB" sz="1300" b="0" i="0" u="none" strike="noStrike" dirty="0">
                <a:highlight>
                  <a:srgbClr val="000000">
                    <a:alpha val="0"/>
                  </a:srgbClr>
                </a:highlight>
                <a:latin typeface="Calibri"/>
              </a:rPr>
              <a:t>To ensure that you are fully satisfied, we recommend that you read and follow the assembly instructions carefully:</a:t>
            </a:r>
          </a:p>
          <a:p>
            <a:pPr algn="just" rtl="0"/>
            <a:r>
              <a:rPr lang="en-GB" sz="1300" b="0" i="0" u="none" strike="noStrike" dirty="0">
                <a:highlight>
                  <a:srgbClr val="000000">
                    <a:alpha val="0"/>
                  </a:srgbClr>
                </a:highlight>
                <a:latin typeface="Calibri"/>
              </a:rPr>
              <a:t>- These diagrams are established as examples and in no way replace official documents such as standards, professional recommendations, codes of practice, industry practices, etc.</a:t>
            </a:r>
          </a:p>
          <a:p>
            <a:pPr algn="just" rtl="0"/>
            <a:r>
              <a:rPr lang="en-GB" sz="1300" b="0" i="0" u="none" strike="noStrike" dirty="0">
                <a:highlight>
                  <a:srgbClr val="000000">
                    <a:alpha val="0"/>
                  </a:srgbClr>
                </a:highlight>
                <a:latin typeface="Calibri"/>
              </a:rPr>
              <a:t>- It is the responsibility of the person installing the enclosure to ensure that these standards are met;</a:t>
            </a:r>
          </a:p>
          <a:p>
            <a:pPr algn="just" rtl="0"/>
            <a:r>
              <a:rPr lang="en-GB" sz="1300" b="0" i="0" u="none" strike="noStrike" dirty="0">
                <a:highlight>
                  <a:srgbClr val="000000">
                    <a:alpha val="0"/>
                  </a:srgbClr>
                </a:highlight>
                <a:latin typeface="Calibri"/>
              </a:rPr>
              <a:t>we will not be held responsible for any incorrect installation or technical misuse of our products,</a:t>
            </a:r>
          </a:p>
          <a:p>
            <a:pPr algn="just" rtl="0"/>
            <a:r>
              <a:rPr lang="en-GB" sz="1300" b="0" i="0" u="none" strike="noStrike" dirty="0">
                <a:highlight>
                  <a:srgbClr val="000000">
                    <a:alpha val="0"/>
                  </a:srgbClr>
                </a:highlight>
                <a:latin typeface="Calibri"/>
              </a:rPr>
              <a:t>- Any modifications, even partial, involving a product that is not from</a:t>
            </a:r>
          </a:p>
          <a:p>
            <a:pPr algn="just" rtl="0"/>
            <a:r>
              <a:rPr lang="en-GB" sz="1300" b="0" i="0" u="none" strike="noStrike" dirty="0">
                <a:highlight>
                  <a:srgbClr val="000000">
                    <a:alpha val="0"/>
                  </a:srgbClr>
                </a:highlight>
                <a:latin typeface="Calibri"/>
              </a:rPr>
              <a:t>"AZENCO GROUP" shall exempt the latter from any civil, criminal, financial and legal liability.</a:t>
            </a:r>
          </a:p>
          <a:p>
            <a:pPr algn="just"/>
            <a:endParaRPr lang="fr-FR" sz="1300" dirty="0"/>
          </a:p>
          <a:p>
            <a:pPr algn="just"/>
            <a:endParaRPr lang="fr-FR" sz="1300" dirty="0"/>
          </a:p>
          <a:p>
            <a:pPr algn="just" rtl="0"/>
            <a:r>
              <a:rPr lang="en-GB" sz="1300" b="0" i="0" u="none" strike="noStrike" dirty="0">
                <a:highlight>
                  <a:srgbClr val="000000">
                    <a:alpha val="0"/>
                  </a:srgbClr>
                </a:highlight>
                <a:latin typeface="Calibri"/>
              </a:rPr>
              <a:t>Avoid assembling your enclosure in wet or windy conditions.</a:t>
            </a:r>
          </a:p>
          <a:p>
            <a:pPr algn="just" rtl="0"/>
            <a:r>
              <a:rPr lang="en-GB" sz="1300" b="0" i="0" u="none" strike="noStrike" dirty="0">
                <a:highlight>
                  <a:srgbClr val="000000">
                    <a:alpha val="0"/>
                  </a:srgbClr>
                </a:highlight>
                <a:latin typeface="Calibri"/>
              </a:rPr>
              <a:t>- Do not install your enclosure directly under a power line.</a:t>
            </a:r>
          </a:p>
          <a:p>
            <a:pPr algn="just" rtl="0"/>
            <a:r>
              <a:rPr lang="en-GB" sz="1300" b="0" i="0" u="none" strike="noStrike" dirty="0">
                <a:highlight>
                  <a:srgbClr val="000000">
                    <a:alpha val="0"/>
                  </a:srgbClr>
                </a:highlight>
                <a:latin typeface="Calibri"/>
              </a:rPr>
              <a:t>- Avoid placing tools on the upper parts of the enclosure when assembling it.</a:t>
            </a:r>
          </a:p>
          <a:p>
            <a:pPr algn="just" rtl="0"/>
            <a:r>
              <a:rPr lang="en-GB" sz="1300" b="0" i="0" u="none" strike="noStrike" dirty="0">
                <a:highlight>
                  <a:srgbClr val="000000">
                    <a:alpha val="0"/>
                  </a:srgbClr>
                </a:highlight>
                <a:latin typeface="Calibri"/>
              </a:rPr>
              <a:t>- You must also ensure that children are kept away from the enclosure during assembly to avoid the risk of them falling from a ladder, being injured by sharp tools, etc.</a:t>
            </a:r>
          </a:p>
          <a:p>
            <a:pPr algn="just" rtl="0"/>
            <a:r>
              <a:rPr lang="en-GB" sz="1300" b="0" i="0" u="none" strike="noStrike" dirty="0">
                <a:highlight>
                  <a:srgbClr val="000000">
                    <a:alpha val="0"/>
                  </a:srgbClr>
                </a:highlight>
                <a:latin typeface="Calibri"/>
              </a:rPr>
              <a:t>- Even if you do not plan to assemble your enclosure immediately after purchase, we recommend that you take the time to unpack the enclosure, check that all parts are present (using the parts list) and that none of them are damaged or broken. If you find that a part is missing or damaged, or if you encounter any problems when assembling your enclosure, please contact our after-sales team. They will deal with your request as soon as possible.</a:t>
            </a:r>
          </a:p>
          <a:p>
            <a:pPr algn="just"/>
            <a:endParaRPr lang="fr-FR" sz="1300" dirty="0"/>
          </a:p>
          <a:p>
            <a:pPr algn="ctr" rtl="0"/>
            <a:r>
              <a:rPr lang="en-GB" sz="1300" b="1" i="0" u="none" strike="noStrike" dirty="0">
                <a:solidFill>
                  <a:srgbClr val="C00000"/>
                </a:solidFill>
                <a:highlight>
                  <a:srgbClr val="000000">
                    <a:alpha val="0"/>
                  </a:srgbClr>
                </a:highlight>
                <a:latin typeface="Calibri"/>
              </a:rPr>
              <a:t>Please keep all documents concerning your enclosure (instructions, invoice, etc.) for future reference; you will need them if you contact us at a later date.</a:t>
            </a:r>
          </a:p>
          <a:p>
            <a:pPr algn="ctr"/>
            <a:endParaRPr lang="fr-FR" sz="1300" b="1" dirty="0">
              <a:solidFill>
                <a:srgbClr val="C00000"/>
              </a:solidFill>
            </a:endParaRPr>
          </a:p>
          <a:p>
            <a:pPr algn="ctr"/>
            <a:endParaRPr lang="fr-FR" sz="1300" b="1" dirty="0">
              <a:solidFill>
                <a:srgbClr val="C00000"/>
              </a:solidFill>
            </a:endParaRPr>
          </a:p>
          <a:p>
            <a:pPr rtl="0"/>
            <a:r>
              <a:rPr lang="en-GB" sz="1400" b="1" i="0" u="none" strike="noStrike" dirty="0">
                <a:highlight>
                  <a:srgbClr val="000000">
                    <a:alpha val="0"/>
                  </a:srgbClr>
                </a:highlight>
                <a:latin typeface="Calibri"/>
              </a:rPr>
              <a:t>EQUIPMENT REQUIRED </a:t>
            </a:r>
            <a:r>
              <a:rPr lang="en-GB" sz="1400" b="0" i="0" u="none" strike="noStrike" dirty="0">
                <a:highlight>
                  <a:srgbClr val="000000">
                    <a:alpha val="0"/>
                  </a:srgbClr>
                </a:highlight>
                <a:latin typeface="Calibri"/>
              </a:rPr>
              <a:t>(not supplied)</a:t>
            </a:r>
          </a:p>
          <a:p>
            <a:pPr marL="171450" indent="-171450">
              <a:buFontTx/>
              <a:buChar char="-"/>
            </a:pPr>
            <a:endParaRPr lang="fr-FR" sz="1400" dirty="0"/>
          </a:p>
          <a:p>
            <a:pPr rtl="0"/>
            <a:r>
              <a:rPr lang="en-GB" sz="1400" b="0" i="0" u="none" strike="noStrike" dirty="0">
                <a:highlight>
                  <a:srgbClr val="000000">
                    <a:alpha val="0"/>
                  </a:srgbClr>
                </a:highlight>
                <a:latin typeface="Calibri"/>
              </a:rPr>
              <a:t>Drill                                  Tape measure                                     Allen key</a:t>
            </a:r>
          </a:p>
          <a:p>
            <a:endParaRPr lang="fr-FR" sz="1400" dirty="0"/>
          </a:p>
          <a:p>
            <a:endParaRPr lang="fr-FR" sz="1400" dirty="0"/>
          </a:p>
          <a:p>
            <a:pPr rtl="0"/>
            <a:r>
              <a:rPr lang="en-GB" sz="1400" b="0" i="0" u="none" strike="noStrike" dirty="0">
                <a:highlight>
                  <a:srgbClr val="000000">
                    <a:alpha val="0"/>
                  </a:srgbClr>
                </a:highlight>
                <a:latin typeface="Calibri"/>
              </a:rPr>
              <a:t>12mm and 6mm concrete drill bits                                      Mallet/Hammer                                                        </a:t>
            </a:r>
            <a:endParaRPr lang="fr-FR" sz="1300" b="1" dirty="0">
              <a:solidFill>
                <a:srgbClr val="C00000"/>
              </a:solidFill>
            </a:endParaRPr>
          </a:p>
        </p:txBody>
      </p:sp>
      <p:pic>
        <p:nvPicPr>
          <p:cNvPr id="8" name="Image 7">
            <a:extLst>
              <a:ext uri="{FF2B5EF4-FFF2-40B4-BE49-F238E27FC236}">
                <a16:creationId xmlns:a16="http://schemas.microsoft.com/office/drawing/2014/main" id="{2FDE9B35-70DC-49BC-8D80-FF44971B2AB1}"/>
              </a:ext>
            </a:extLst>
          </p:cNvPr>
          <p:cNvPicPr>
            <a:picLocks noChangeAspect="1"/>
          </p:cNvPicPr>
          <p:nvPr/>
        </p:nvPicPr>
        <p:blipFill>
          <a:blip r:embed="rId2"/>
          <a:stretch>
            <a:fillRect/>
          </a:stretch>
        </p:blipFill>
        <p:spPr>
          <a:xfrm>
            <a:off x="670212" y="7542061"/>
            <a:ext cx="793751" cy="447146"/>
          </a:xfrm>
          <a:prstGeom prst="rect">
            <a:avLst/>
          </a:prstGeom>
        </p:spPr>
      </p:pic>
      <p:pic>
        <p:nvPicPr>
          <p:cNvPr id="9" name="Image 8">
            <a:extLst>
              <a:ext uri="{FF2B5EF4-FFF2-40B4-BE49-F238E27FC236}">
                <a16:creationId xmlns:a16="http://schemas.microsoft.com/office/drawing/2014/main" id="{96C7A339-5739-4CB2-9209-67864704613B}"/>
              </a:ext>
            </a:extLst>
          </p:cNvPr>
          <p:cNvPicPr>
            <a:picLocks noChangeAspect="1"/>
          </p:cNvPicPr>
          <p:nvPr/>
        </p:nvPicPr>
        <p:blipFill>
          <a:blip r:embed="rId3"/>
          <a:srcRect b="4916"/>
          <a:stretch>
            <a:fillRect/>
          </a:stretch>
        </p:blipFill>
        <p:spPr>
          <a:xfrm>
            <a:off x="3064024" y="7432104"/>
            <a:ext cx="702394" cy="437474"/>
          </a:xfrm>
          <a:prstGeom prst="rect">
            <a:avLst/>
          </a:prstGeom>
        </p:spPr>
      </p:pic>
      <p:pic>
        <p:nvPicPr>
          <p:cNvPr id="10" name="Image 9">
            <a:extLst>
              <a:ext uri="{FF2B5EF4-FFF2-40B4-BE49-F238E27FC236}">
                <a16:creationId xmlns:a16="http://schemas.microsoft.com/office/drawing/2014/main" id="{D449570C-0D79-4CCB-AEE4-DD3491EF0BA8}"/>
              </a:ext>
            </a:extLst>
          </p:cNvPr>
          <p:cNvPicPr>
            <a:picLocks noChangeAspect="1"/>
          </p:cNvPicPr>
          <p:nvPr/>
        </p:nvPicPr>
        <p:blipFill>
          <a:blip r:embed="rId4"/>
          <a:stretch>
            <a:fillRect/>
          </a:stretch>
        </p:blipFill>
        <p:spPr>
          <a:xfrm>
            <a:off x="5209348" y="7481658"/>
            <a:ext cx="500063" cy="338366"/>
          </a:xfrm>
          <a:prstGeom prst="rect">
            <a:avLst/>
          </a:prstGeom>
        </p:spPr>
      </p:pic>
      <p:pic>
        <p:nvPicPr>
          <p:cNvPr id="2" name="Image 1">
            <a:extLst>
              <a:ext uri="{FF2B5EF4-FFF2-40B4-BE49-F238E27FC236}">
                <a16:creationId xmlns:a16="http://schemas.microsoft.com/office/drawing/2014/main" id="{D3C48CBF-3B67-410C-8A89-B277FC534B8D}"/>
              </a:ext>
            </a:extLst>
          </p:cNvPr>
          <p:cNvPicPr>
            <a:picLocks noChangeAspect="1"/>
          </p:cNvPicPr>
          <p:nvPr/>
        </p:nvPicPr>
        <p:blipFill>
          <a:blip r:embed="rId5"/>
          <a:stretch>
            <a:fillRect/>
          </a:stretch>
        </p:blipFill>
        <p:spPr>
          <a:xfrm>
            <a:off x="5614988" y="8064774"/>
            <a:ext cx="419798" cy="599712"/>
          </a:xfrm>
          <a:prstGeom prst="rect">
            <a:avLst/>
          </a:prstGeom>
        </p:spPr>
      </p:pic>
      <p:pic>
        <p:nvPicPr>
          <p:cNvPr id="3" name="Image 2">
            <a:extLst>
              <a:ext uri="{FF2B5EF4-FFF2-40B4-BE49-F238E27FC236}">
                <a16:creationId xmlns:a16="http://schemas.microsoft.com/office/drawing/2014/main" id="{AA3A7AB1-6593-4C80-9817-1182B1251B66}"/>
              </a:ext>
            </a:extLst>
          </p:cNvPr>
          <p:cNvPicPr>
            <a:picLocks noChangeAspect="1"/>
          </p:cNvPicPr>
          <p:nvPr/>
        </p:nvPicPr>
        <p:blipFill>
          <a:blip r:embed="rId6"/>
          <a:stretch>
            <a:fillRect/>
          </a:stretch>
        </p:blipFill>
        <p:spPr>
          <a:xfrm>
            <a:off x="3039463" y="8098918"/>
            <a:ext cx="885825" cy="238125"/>
          </a:xfrm>
          <a:prstGeom prst="rect">
            <a:avLst/>
          </a:prstGeom>
        </p:spPr>
      </p:pic>
    </p:spTree>
    <p:extLst>
      <p:ext uri="{BB962C8B-B14F-4D97-AF65-F5344CB8AC3E}">
        <p14:creationId xmlns:p14="http://schemas.microsoft.com/office/powerpoint/2010/main" val="27219004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8F8BBC78-94FC-4317-8D36-7D8D6F45C6BB}"/>
              </a:ext>
            </a:extLst>
          </p:cNvPr>
          <p:cNvSpPr txBox="1"/>
          <p:nvPr/>
        </p:nvSpPr>
        <p:spPr>
          <a:xfrm>
            <a:off x="134874" y="1143096"/>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9</a:t>
            </a:r>
            <a:endParaRPr lang="fr-FR" sz="1300"/>
          </a:p>
          <a:p>
            <a:endParaRPr lang="fr-FR" sz="1300"/>
          </a:p>
          <a:p>
            <a:pPr rtl="0"/>
            <a:r>
              <a:rPr lang="en-GB" sz="1300" b="0" i="0" u="none" strike="noStrike">
                <a:highlight>
                  <a:srgbClr val="000000">
                    <a:alpha val="0"/>
                  </a:srgbClr>
                </a:highlight>
                <a:latin typeface="Calibri"/>
              </a:rPr>
              <a:t>Repeat on the other side</a:t>
            </a:r>
            <a:endParaRPr lang="fr-FR" sz="1400"/>
          </a:p>
          <a:p>
            <a:endParaRPr lang="fr-FR" sz="1300"/>
          </a:p>
        </p:txBody>
      </p:sp>
      <p:pic>
        <p:nvPicPr>
          <p:cNvPr id="3" name="Image 2">
            <a:extLst>
              <a:ext uri="{FF2B5EF4-FFF2-40B4-BE49-F238E27FC236}">
                <a16:creationId xmlns:a16="http://schemas.microsoft.com/office/drawing/2014/main" id="{33A7DDC2-758D-433E-B119-0317DB57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2033892"/>
            <a:ext cx="5834743" cy="3843761"/>
          </a:xfrm>
          <a:prstGeom prst="rect">
            <a:avLst/>
          </a:prstGeom>
        </p:spPr>
      </p:pic>
      <p:sp>
        <p:nvSpPr>
          <p:cNvPr id="2" name="Ellipse 1">
            <a:extLst>
              <a:ext uri="{FF2B5EF4-FFF2-40B4-BE49-F238E27FC236}">
                <a16:creationId xmlns:a16="http://schemas.microsoft.com/office/drawing/2014/main" id="{D2CF34CC-665F-4549-8FD8-F7F1117E3452}"/>
              </a:ext>
            </a:extLst>
          </p:cNvPr>
          <p:cNvSpPr/>
          <p:nvPr/>
        </p:nvSpPr>
        <p:spPr>
          <a:xfrm>
            <a:off x="4919280" y="3916564"/>
            <a:ext cx="1045029" cy="892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Tree>
    <p:extLst>
      <p:ext uri="{BB962C8B-B14F-4D97-AF65-F5344CB8AC3E}">
        <p14:creationId xmlns:p14="http://schemas.microsoft.com/office/powerpoint/2010/main" val="3817917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0ED82380-DD64-4F81-A5DB-A87FB115F561}"/>
              </a:ext>
            </a:extLst>
          </p:cNvPr>
          <p:cNvSpPr txBox="1"/>
          <p:nvPr/>
        </p:nvSpPr>
        <p:spPr>
          <a:xfrm>
            <a:off x="134874" y="1143096"/>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10</a:t>
            </a:r>
            <a:endParaRPr lang="fr-FR" sz="1300"/>
          </a:p>
          <a:p>
            <a:endParaRPr lang="fr-FR" sz="1300"/>
          </a:p>
          <a:p>
            <a:pPr rtl="0"/>
            <a:r>
              <a:rPr lang="en-GB" sz="1300" b="0" i="0" u="none" strike="noStrike">
                <a:highlight>
                  <a:srgbClr val="000000">
                    <a:alpha val="0"/>
                  </a:srgbClr>
                </a:highlight>
                <a:latin typeface="Calibri"/>
              </a:rPr>
              <a:t>Slide the SWJ055 seal into the beams</a:t>
            </a:r>
            <a:endParaRPr lang="fr-FR" sz="1400"/>
          </a:p>
          <a:p>
            <a:endParaRPr lang="fr-FR" sz="1300"/>
          </a:p>
        </p:txBody>
      </p:sp>
      <p:pic>
        <p:nvPicPr>
          <p:cNvPr id="4" name="Image 3">
            <a:extLst>
              <a:ext uri="{FF2B5EF4-FFF2-40B4-BE49-F238E27FC236}">
                <a16:creationId xmlns:a16="http://schemas.microsoft.com/office/drawing/2014/main" id="{64CD3FA8-E443-4A6E-8856-7D8452C08E28}"/>
              </a:ext>
            </a:extLst>
          </p:cNvPr>
          <p:cNvPicPr>
            <a:picLocks noChangeAspect="1"/>
          </p:cNvPicPr>
          <p:nvPr/>
        </p:nvPicPr>
        <p:blipFill>
          <a:blip r:embed="rId2">
            <a:extLst>
              <a:ext uri="{28A0092B-C50C-407E-A947-70E740481C1C}">
                <a14:useLocalDpi xmlns:a14="http://schemas.microsoft.com/office/drawing/2010/main" val="0"/>
              </a:ext>
            </a:extLst>
          </a:blip>
          <a:srcRect l="1419" t="22474"/>
          <a:stretch>
            <a:fillRect/>
          </a:stretch>
        </p:blipFill>
        <p:spPr>
          <a:xfrm>
            <a:off x="747827" y="2057812"/>
            <a:ext cx="4867161" cy="2457858"/>
          </a:xfrm>
          <a:prstGeom prst="rect">
            <a:avLst/>
          </a:prstGeom>
        </p:spPr>
      </p:pic>
      <p:pic>
        <p:nvPicPr>
          <p:cNvPr id="9" name="Image 8">
            <a:extLst>
              <a:ext uri="{FF2B5EF4-FFF2-40B4-BE49-F238E27FC236}">
                <a16:creationId xmlns:a16="http://schemas.microsoft.com/office/drawing/2014/main" id="{6F080E34-321F-41D6-AB17-6E2B7539C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27" y="5093574"/>
            <a:ext cx="4039052" cy="2593619"/>
          </a:xfrm>
          <a:prstGeom prst="rect">
            <a:avLst/>
          </a:prstGeom>
        </p:spPr>
      </p:pic>
      <p:sp>
        <p:nvSpPr>
          <p:cNvPr id="8" name="Rectangle 7">
            <a:extLst>
              <a:ext uri="{FF2B5EF4-FFF2-40B4-BE49-F238E27FC236}">
                <a16:creationId xmlns:a16="http://schemas.microsoft.com/office/drawing/2014/main" id="{F902E0CE-14C7-46CB-A8CC-1D62E82D74E3}"/>
              </a:ext>
            </a:extLst>
          </p:cNvPr>
          <p:cNvSpPr/>
          <p:nvPr/>
        </p:nvSpPr>
        <p:spPr>
          <a:xfrm>
            <a:off x="238136" y="1895051"/>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DC3AA66E-1F3B-4F39-8D18-AE968056B230}"/>
              </a:ext>
            </a:extLst>
          </p:cNvPr>
          <p:cNvSpPr/>
          <p:nvPr/>
        </p:nvSpPr>
        <p:spPr>
          <a:xfrm>
            <a:off x="5498583" y="431809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1" name="Rectangle 10">
            <a:extLst>
              <a:ext uri="{FF2B5EF4-FFF2-40B4-BE49-F238E27FC236}">
                <a16:creationId xmlns:a16="http://schemas.microsoft.com/office/drawing/2014/main" id="{DEC3C67A-2BEA-4130-A2C1-243CB68CA940}"/>
              </a:ext>
            </a:extLst>
          </p:cNvPr>
          <p:cNvSpPr/>
          <p:nvPr/>
        </p:nvSpPr>
        <p:spPr>
          <a:xfrm>
            <a:off x="238136" y="4872260"/>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Rectangle 11">
            <a:extLst>
              <a:ext uri="{FF2B5EF4-FFF2-40B4-BE49-F238E27FC236}">
                <a16:creationId xmlns:a16="http://schemas.microsoft.com/office/drawing/2014/main" id="{9EFB9638-EAEA-4EB5-B718-A3318EC492B2}"/>
              </a:ext>
            </a:extLst>
          </p:cNvPr>
          <p:cNvSpPr/>
          <p:nvPr/>
        </p:nvSpPr>
        <p:spPr>
          <a:xfrm>
            <a:off x="5496101" y="7295307"/>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3" name="Connecteur droit 2">
            <a:extLst>
              <a:ext uri="{FF2B5EF4-FFF2-40B4-BE49-F238E27FC236}">
                <a16:creationId xmlns:a16="http://schemas.microsoft.com/office/drawing/2014/main" id="{3C796CFC-5496-4EA6-8991-497DEFE5D0D5}"/>
              </a:ext>
            </a:extLst>
          </p:cNvPr>
          <p:cNvCxnSpPr/>
          <p:nvPr/>
        </p:nvCxnSpPr>
        <p:spPr>
          <a:xfrm flipV="1">
            <a:off x="3867150" y="2886075"/>
            <a:ext cx="400050" cy="314325"/>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79E80E15-2848-4FEE-AC85-CBDA61AFA60E}"/>
              </a:ext>
            </a:extLst>
          </p:cNvPr>
          <p:cNvSpPr txBox="1"/>
          <p:nvPr/>
        </p:nvSpPr>
        <p:spPr>
          <a:xfrm>
            <a:off x="4104505" y="2620803"/>
            <a:ext cx="596638"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SWJ055</a:t>
            </a:r>
          </a:p>
        </p:txBody>
      </p:sp>
      <p:cxnSp>
        <p:nvCxnSpPr>
          <p:cNvPr id="15" name="Connecteur droit 14">
            <a:extLst>
              <a:ext uri="{FF2B5EF4-FFF2-40B4-BE49-F238E27FC236}">
                <a16:creationId xmlns:a16="http://schemas.microsoft.com/office/drawing/2014/main" id="{1D90D4BB-8F4E-4489-BC32-0242198E2F8E}"/>
              </a:ext>
            </a:extLst>
          </p:cNvPr>
          <p:cNvCxnSpPr/>
          <p:nvPr/>
        </p:nvCxnSpPr>
        <p:spPr>
          <a:xfrm>
            <a:off x="1247775" y="6390383"/>
            <a:ext cx="647700" cy="305692"/>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1EC50CFC-D0F6-4F5F-A0A7-F5B6DFB1304A}"/>
              </a:ext>
            </a:extLst>
          </p:cNvPr>
          <p:cNvSpPr txBox="1"/>
          <p:nvPr/>
        </p:nvSpPr>
        <p:spPr>
          <a:xfrm>
            <a:off x="862001" y="6155774"/>
            <a:ext cx="691215"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Brush (50)</a:t>
            </a:r>
          </a:p>
        </p:txBody>
      </p:sp>
    </p:spTree>
    <p:extLst>
      <p:ext uri="{BB962C8B-B14F-4D97-AF65-F5344CB8AC3E}">
        <p14:creationId xmlns:p14="http://schemas.microsoft.com/office/powerpoint/2010/main" val="35645941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269FAD66-7B74-4B3E-B467-D88C1090359A}"/>
              </a:ext>
            </a:extLst>
          </p:cNvPr>
          <p:cNvPicPr>
            <a:picLocks noChangeAspect="1"/>
          </p:cNvPicPr>
          <p:nvPr/>
        </p:nvPicPr>
        <p:blipFill>
          <a:blip r:embed="rId2">
            <a:extLst>
              <a:ext uri="{28A0092B-C50C-407E-A947-70E740481C1C}">
                <a14:useLocalDpi xmlns:a14="http://schemas.microsoft.com/office/drawing/2010/main" val="0"/>
              </a:ext>
            </a:extLst>
          </a:blip>
          <a:srcRect b="17131"/>
          <a:stretch>
            <a:fillRect/>
          </a:stretch>
        </p:blipFill>
        <p:spPr>
          <a:xfrm>
            <a:off x="1143579" y="1366513"/>
            <a:ext cx="4377058" cy="2329187"/>
          </a:xfrm>
          <a:prstGeom prst="rect">
            <a:avLst/>
          </a:prstGeom>
        </p:spPr>
      </p:pic>
      <p:pic>
        <p:nvPicPr>
          <p:cNvPr id="7" name="Image 6">
            <a:extLst>
              <a:ext uri="{FF2B5EF4-FFF2-40B4-BE49-F238E27FC236}">
                <a16:creationId xmlns:a16="http://schemas.microsoft.com/office/drawing/2014/main" id="{2909D55E-768B-4010-B956-751411CDD4ED}"/>
              </a:ext>
            </a:extLst>
          </p:cNvPr>
          <p:cNvPicPr>
            <a:picLocks noChangeAspect="1"/>
          </p:cNvPicPr>
          <p:nvPr/>
        </p:nvPicPr>
        <p:blipFill>
          <a:blip r:embed="rId3">
            <a:extLst>
              <a:ext uri="{28A0092B-C50C-407E-A947-70E740481C1C}">
                <a14:useLocalDpi xmlns:a14="http://schemas.microsoft.com/office/drawing/2010/main" val="0"/>
              </a:ext>
            </a:extLst>
          </a:blip>
          <a:srcRect t="34471" b="21353"/>
          <a:stretch>
            <a:fillRect/>
          </a:stretch>
        </p:blipFill>
        <p:spPr>
          <a:xfrm>
            <a:off x="204822" y="4546249"/>
            <a:ext cx="5926015" cy="1681043"/>
          </a:xfrm>
          <a:prstGeom prst="rect">
            <a:avLst/>
          </a:prstGeom>
        </p:spPr>
      </p:pic>
      <p:sp>
        <p:nvSpPr>
          <p:cNvPr id="8" name="Rectangle 7">
            <a:extLst>
              <a:ext uri="{FF2B5EF4-FFF2-40B4-BE49-F238E27FC236}">
                <a16:creationId xmlns:a16="http://schemas.microsoft.com/office/drawing/2014/main" id="{6661B187-16F8-47A9-8F2D-57FE54EB73B8}"/>
              </a:ext>
            </a:extLst>
          </p:cNvPr>
          <p:cNvSpPr/>
          <p:nvPr/>
        </p:nvSpPr>
        <p:spPr>
          <a:xfrm>
            <a:off x="351643" y="108881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3FCA8F69-A246-4357-B7BD-F0E3C0A13307}"/>
              </a:ext>
            </a:extLst>
          </p:cNvPr>
          <p:cNvSpPr/>
          <p:nvPr/>
        </p:nvSpPr>
        <p:spPr>
          <a:xfrm>
            <a:off x="5612090" y="351186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10" name="Rectangle 9">
            <a:extLst>
              <a:ext uri="{FF2B5EF4-FFF2-40B4-BE49-F238E27FC236}">
                <a16:creationId xmlns:a16="http://schemas.microsoft.com/office/drawing/2014/main" id="{ACF453B5-229D-480A-AFD5-E04E425A70A5}"/>
              </a:ext>
            </a:extLst>
          </p:cNvPr>
          <p:cNvSpPr/>
          <p:nvPr/>
        </p:nvSpPr>
        <p:spPr>
          <a:xfrm>
            <a:off x="351643" y="406602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D8F57CFF-BFA5-445E-AB5F-095F527A7830}"/>
              </a:ext>
            </a:extLst>
          </p:cNvPr>
          <p:cNvSpPr/>
          <p:nvPr/>
        </p:nvSpPr>
        <p:spPr>
          <a:xfrm>
            <a:off x="5609608" y="648906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spTree>
    <p:extLst>
      <p:ext uri="{BB962C8B-B14F-4D97-AF65-F5344CB8AC3E}">
        <p14:creationId xmlns:p14="http://schemas.microsoft.com/office/powerpoint/2010/main" val="5564904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5" name="Image 4">
            <a:extLst>
              <a:ext uri="{FF2B5EF4-FFF2-40B4-BE49-F238E27FC236}">
                <a16:creationId xmlns:a16="http://schemas.microsoft.com/office/drawing/2014/main" id="{A47B197B-BDB7-4686-9A30-595F98644ADF}"/>
              </a:ext>
            </a:extLst>
          </p:cNvPr>
          <p:cNvPicPr>
            <a:picLocks noChangeAspect="1"/>
          </p:cNvPicPr>
          <p:nvPr/>
        </p:nvPicPr>
        <p:blipFill>
          <a:blip r:embed="rId2">
            <a:extLst>
              <a:ext uri="{28A0092B-C50C-407E-A947-70E740481C1C}">
                <a14:useLocalDpi xmlns:a14="http://schemas.microsoft.com/office/drawing/2010/main" val="0"/>
              </a:ext>
            </a:extLst>
          </a:blip>
          <a:srcRect l="20700" t="929" r="21955"/>
          <a:stretch>
            <a:fillRect/>
          </a:stretch>
        </p:blipFill>
        <p:spPr>
          <a:xfrm>
            <a:off x="568713" y="1372769"/>
            <a:ext cx="5603488" cy="6216322"/>
          </a:xfrm>
          <a:prstGeom prst="rect">
            <a:avLst/>
          </a:prstGeom>
        </p:spPr>
      </p:pic>
      <p:sp>
        <p:nvSpPr>
          <p:cNvPr id="7" name="Rectangle 6">
            <a:extLst>
              <a:ext uri="{FF2B5EF4-FFF2-40B4-BE49-F238E27FC236}">
                <a16:creationId xmlns:a16="http://schemas.microsoft.com/office/drawing/2014/main" id="{11966564-7BB1-4F79-96FF-86266875D8E7}"/>
              </a:ext>
            </a:extLst>
          </p:cNvPr>
          <p:cNvSpPr/>
          <p:nvPr/>
        </p:nvSpPr>
        <p:spPr>
          <a:xfrm>
            <a:off x="351691" y="1025142"/>
            <a:ext cx="6154618" cy="73034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8" name="Rectangle 7">
            <a:extLst>
              <a:ext uri="{FF2B5EF4-FFF2-40B4-BE49-F238E27FC236}">
                <a16:creationId xmlns:a16="http://schemas.microsoft.com/office/drawing/2014/main" id="{CC80C463-7F2E-4221-B6D0-F33B78BE2809}"/>
              </a:ext>
            </a:extLst>
          </p:cNvPr>
          <p:cNvSpPr/>
          <p:nvPr/>
        </p:nvSpPr>
        <p:spPr>
          <a:xfrm>
            <a:off x="5985080" y="7936717"/>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spTree>
    <p:extLst>
      <p:ext uri="{BB962C8B-B14F-4D97-AF65-F5344CB8AC3E}">
        <p14:creationId xmlns:p14="http://schemas.microsoft.com/office/powerpoint/2010/main" val="538048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09E3B1F-872A-4315-A90B-E9FFBE2D0B1E}"/>
              </a:ext>
            </a:extLst>
          </p:cNvPr>
          <p:cNvPicPr>
            <a:picLocks noChangeAspect="1"/>
          </p:cNvPicPr>
          <p:nvPr/>
        </p:nvPicPr>
        <p:blipFill>
          <a:blip r:embed="rId2">
            <a:extLst>
              <a:ext uri="{28A0092B-C50C-407E-A947-70E740481C1C}">
                <a14:useLocalDpi xmlns:a14="http://schemas.microsoft.com/office/drawing/2010/main" val="0"/>
              </a:ext>
            </a:extLst>
          </a:blip>
          <a:srcRect l="15067" t="22549" b="6566"/>
          <a:stretch>
            <a:fillRect/>
          </a:stretch>
        </p:blipFill>
        <p:spPr>
          <a:xfrm>
            <a:off x="382509" y="5990059"/>
            <a:ext cx="5453244" cy="2814935"/>
          </a:xfrm>
          <a:prstGeom prst="rect">
            <a:avLst/>
          </a:prstGeom>
        </p:spPr>
      </p:pic>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256C156E-AE7A-4464-88A9-2FE0D0AA1CF7}"/>
              </a:ext>
            </a:extLst>
          </p:cNvPr>
          <p:cNvSpPr txBox="1"/>
          <p:nvPr/>
        </p:nvSpPr>
        <p:spPr>
          <a:xfrm>
            <a:off x="134874" y="1143096"/>
            <a:ext cx="6588250" cy="489364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11</a:t>
            </a:r>
            <a:endParaRPr lang="fr-FR" sz="1300"/>
          </a:p>
          <a:p>
            <a:endParaRPr lang="fr-FR" sz="1300"/>
          </a:p>
          <a:p>
            <a:pPr rtl="0"/>
            <a:r>
              <a:rPr lang="en-GB" sz="1300" b="0" i="0" u="none" strike="noStrike">
                <a:highlight>
                  <a:srgbClr val="000000">
                    <a:alpha val="0"/>
                  </a:srgbClr>
                </a:highlight>
                <a:latin typeface="Calibri"/>
              </a:rPr>
              <a:t>Position the first beam (from step 1) on the ground</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400" b="0" i="0" u="sng" strike="noStrike">
                <a:highlight>
                  <a:srgbClr val="000000">
                    <a:alpha val="0"/>
                  </a:srgbClr>
                </a:highlight>
                <a:latin typeface="Calibri"/>
              </a:rPr>
              <a:t>STEP 12</a:t>
            </a:r>
            <a:endParaRPr lang="fr-FR" sz="1400"/>
          </a:p>
          <a:p>
            <a:endParaRPr lang="fr-FR" sz="1400"/>
          </a:p>
          <a:p>
            <a:pPr rtl="0"/>
            <a:r>
              <a:rPr lang="en-GB" sz="1400" b="0" i="0" u="none" strike="noStrike">
                <a:highlight>
                  <a:srgbClr val="000000">
                    <a:alpha val="0"/>
                  </a:srgbClr>
                </a:highlight>
                <a:latin typeface="Calibri"/>
              </a:rPr>
              <a:t>Position the AP14 beams</a:t>
            </a:r>
            <a:endParaRPr lang="fr-FR" sz="1600"/>
          </a:p>
        </p:txBody>
      </p:sp>
      <p:pic>
        <p:nvPicPr>
          <p:cNvPr id="3" name="Image 2">
            <a:extLst>
              <a:ext uri="{FF2B5EF4-FFF2-40B4-BE49-F238E27FC236}">
                <a16:creationId xmlns:a16="http://schemas.microsoft.com/office/drawing/2014/main" id="{07D02390-937F-4A79-A1AA-3743842495B9}"/>
              </a:ext>
            </a:extLst>
          </p:cNvPr>
          <p:cNvPicPr>
            <a:picLocks noChangeAspect="1"/>
          </p:cNvPicPr>
          <p:nvPr/>
        </p:nvPicPr>
        <p:blipFill>
          <a:blip r:embed="rId3">
            <a:extLst>
              <a:ext uri="{28A0092B-C50C-407E-A947-70E740481C1C}">
                <a14:useLocalDpi xmlns:a14="http://schemas.microsoft.com/office/drawing/2010/main" val="0"/>
              </a:ext>
            </a:extLst>
          </a:blip>
          <a:srcRect l="973" t="18337" r="6875" b="25073"/>
          <a:stretch>
            <a:fillRect/>
          </a:stretch>
        </p:blipFill>
        <p:spPr>
          <a:xfrm>
            <a:off x="476208" y="2268929"/>
            <a:ext cx="4965587" cy="1885950"/>
          </a:xfrm>
          <a:prstGeom prst="rect">
            <a:avLst/>
          </a:prstGeom>
        </p:spPr>
      </p:pic>
      <p:sp>
        <p:nvSpPr>
          <p:cNvPr id="8" name="Rectangle 7">
            <a:extLst>
              <a:ext uri="{FF2B5EF4-FFF2-40B4-BE49-F238E27FC236}">
                <a16:creationId xmlns:a16="http://schemas.microsoft.com/office/drawing/2014/main" id="{6E116249-0A92-4B2B-B4D8-58C540A470DD}"/>
              </a:ext>
            </a:extLst>
          </p:cNvPr>
          <p:cNvSpPr/>
          <p:nvPr/>
        </p:nvSpPr>
        <p:spPr>
          <a:xfrm>
            <a:off x="218293" y="196511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1114D0F0-A6A9-40EE-8CC0-BA15F4FDAEFD}"/>
              </a:ext>
            </a:extLst>
          </p:cNvPr>
          <p:cNvSpPr/>
          <p:nvPr/>
        </p:nvSpPr>
        <p:spPr>
          <a:xfrm>
            <a:off x="5478740" y="438816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2" name="Rectangle 11">
            <a:extLst>
              <a:ext uri="{FF2B5EF4-FFF2-40B4-BE49-F238E27FC236}">
                <a16:creationId xmlns:a16="http://schemas.microsoft.com/office/drawing/2014/main" id="{6F152477-3CB3-43DF-8698-0E471D6C3525}"/>
              </a:ext>
            </a:extLst>
          </p:cNvPr>
          <p:cNvSpPr/>
          <p:nvPr/>
        </p:nvSpPr>
        <p:spPr>
          <a:xfrm>
            <a:off x="218293" y="603674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38B1F99C-2054-44F9-A8B1-D744E2445B34}"/>
              </a:ext>
            </a:extLst>
          </p:cNvPr>
          <p:cNvSpPr/>
          <p:nvPr/>
        </p:nvSpPr>
        <p:spPr>
          <a:xfrm>
            <a:off x="5478740" y="845979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cxnSp>
        <p:nvCxnSpPr>
          <p:cNvPr id="16" name="Connecteur droit 15">
            <a:extLst>
              <a:ext uri="{FF2B5EF4-FFF2-40B4-BE49-F238E27FC236}">
                <a16:creationId xmlns:a16="http://schemas.microsoft.com/office/drawing/2014/main" id="{5DC1F3D8-B4AE-4906-8E7A-DEB58DF6172F}"/>
              </a:ext>
            </a:extLst>
          </p:cNvPr>
          <p:cNvCxnSpPr/>
          <p:nvPr/>
        </p:nvCxnSpPr>
        <p:spPr>
          <a:xfrm>
            <a:off x="1282700" y="7848032"/>
            <a:ext cx="815205" cy="1"/>
          </a:xfrm>
          <a:prstGeom prst="line">
            <a:avLst/>
          </a:prstGeom>
        </p:spPr>
        <p:style>
          <a:lnRef idx="1">
            <a:schemeClr val="dk1"/>
          </a:lnRef>
          <a:fillRef idx="0">
            <a:schemeClr val="dk1"/>
          </a:fillRef>
          <a:effectRef idx="0">
            <a:schemeClr val="dk1"/>
          </a:effectRef>
          <a:fontRef idx="minor">
            <a:schemeClr val="tx1"/>
          </a:fontRef>
        </p:style>
      </p:cxnSp>
      <p:sp>
        <p:nvSpPr>
          <p:cNvPr id="17" name="ZoneTexte 16">
            <a:extLst>
              <a:ext uri="{FF2B5EF4-FFF2-40B4-BE49-F238E27FC236}">
                <a16:creationId xmlns:a16="http://schemas.microsoft.com/office/drawing/2014/main" id="{CB310E19-C8F5-4DD9-8F08-8089388FCE43}"/>
              </a:ext>
            </a:extLst>
          </p:cNvPr>
          <p:cNvSpPr txBox="1"/>
          <p:nvPr/>
        </p:nvSpPr>
        <p:spPr>
          <a:xfrm>
            <a:off x="2097905" y="7735632"/>
            <a:ext cx="455574"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AP14 beam</a:t>
            </a:r>
          </a:p>
        </p:txBody>
      </p:sp>
      <p:cxnSp>
        <p:nvCxnSpPr>
          <p:cNvPr id="19" name="Connecteur droit 18">
            <a:extLst>
              <a:ext uri="{FF2B5EF4-FFF2-40B4-BE49-F238E27FC236}">
                <a16:creationId xmlns:a16="http://schemas.microsoft.com/office/drawing/2014/main" id="{BF01B76D-6AF5-44F1-83CE-F4B215CBB0DC}"/>
              </a:ext>
            </a:extLst>
          </p:cNvPr>
          <p:cNvCxnSpPr/>
          <p:nvPr/>
        </p:nvCxnSpPr>
        <p:spPr>
          <a:xfrm flipV="1">
            <a:off x="3429000" y="6840087"/>
            <a:ext cx="400050" cy="314325"/>
          </a:xfrm>
          <a:prstGeom prst="line">
            <a:avLst/>
          </a:prstGeom>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C1CB4C99-D29E-4E37-AF57-B52C156FB412}"/>
              </a:ext>
            </a:extLst>
          </p:cNvPr>
          <p:cNvSpPr txBox="1"/>
          <p:nvPr/>
        </p:nvSpPr>
        <p:spPr>
          <a:xfrm>
            <a:off x="3666355" y="6574815"/>
            <a:ext cx="53732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Beam</a:t>
            </a:r>
          </a:p>
        </p:txBody>
      </p:sp>
    </p:spTree>
    <p:extLst>
      <p:ext uri="{BB962C8B-B14F-4D97-AF65-F5344CB8AC3E}">
        <p14:creationId xmlns:p14="http://schemas.microsoft.com/office/powerpoint/2010/main" val="175229624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8" name="Image 7">
            <a:extLst>
              <a:ext uri="{FF2B5EF4-FFF2-40B4-BE49-F238E27FC236}">
                <a16:creationId xmlns:a16="http://schemas.microsoft.com/office/drawing/2014/main" id="{036F5292-79F1-493C-BF1D-B6730446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81" y="1223809"/>
            <a:ext cx="4114800" cy="2544942"/>
          </a:xfrm>
          <a:prstGeom prst="rect">
            <a:avLst/>
          </a:prstGeom>
        </p:spPr>
      </p:pic>
      <p:pic>
        <p:nvPicPr>
          <p:cNvPr id="10" name="Image 9">
            <a:extLst>
              <a:ext uri="{FF2B5EF4-FFF2-40B4-BE49-F238E27FC236}">
                <a16:creationId xmlns:a16="http://schemas.microsoft.com/office/drawing/2014/main" id="{8CDB36A7-6838-4619-AFEE-560284E86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99" y="4096442"/>
            <a:ext cx="4258482" cy="2633808"/>
          </a:xfrm>
          <a:prstGeom prst="rect">
            <a:avLst/>
          </a:prstGeom>
        </p:spPr>
      </p:pic>
      <p:sp>
        <p:nvSpPr>
          <p:cNvPr id="9" name="Rectangle 8">
            <a:extLst>
              <a:ext uri="{FF2B5EF4-FFF2-40B4-BE49-F238E27FC236}">
                <a16:creationId xmlns:a16="http://schemas.microsoft.com/office/drawing/2014/main" id="{0BDA40EE-D28E-4134-BC52-618073ACB26B}"/>
              </a:ext>
            </a:extLst>
          </p:cNvPr>
          <p:cNvSpPr/>
          <p:nvPr/>
        </p:nvSpPr>
        <p:spPr>
          <a:xfrm>
            <a:off x="351643" y="108881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D467AFC9-490E-4FE2-8889-1A8169A6D303}"/>
              </a:ext>
            </a:extLst>
          </p:cNvPr>
          <p:cNvSpPr/>
          <p:nvPr/>
        </p:nvSpPr>
        <p:spPr>
          <a:xfrm>
            <a:off x="5612090" y="351186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
        <p:nvSpPr>
          <p:cNvPr id="12" name="Rectangle 11">
            <a:extLst>
              <a:ext uri="{FF2B5EF4-FFF2-40B4-BE49-F238E27FC236}">
                <a16:creationId xmlns:a16="http://schemas.microsoft.com/office/drawing/2014/main" id="{13AB4C57-5A04-4310-A526-CB0D34457E59}"/>
              </a:ext>
            </a:extLst>
          </p:cNvPr>
          <p:cNvSpPr/>
          <p:nvPr/>
        </p:nvSpPr>
        <p:spPr>
          <a:xfrm>
            <a:off x="351643" y="406602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6C4481B2-2155-4362-A066-35B24022C8ED}"/>
              </a:ext>
            </a:extLst>
          </p:cNvPr>
          <p:cNvSpPr/>
          <p:nvPr/>
        </p:nvSpPr>
        <p:spPr>
          <a:xfrm>
            <a:off x="5609608" y="648906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Tree>
    <p:extLst>
      <p:ext uri="{BB962C8B-B14F-4D97-AF65-F5344CB8AC3E}">
        <p14:creationId xmlns:p14="http://schemas.microsoft.com/office/powerpoint/2010/main" val="4407225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E88CF6FB-D5D1-4F93-B5A8-78040B8B7D8D}"/>
              </a:ext>
            </a:extLst>
          </p:cNvPr>
          <p:cNvSpPr txBox="1"/>
          <p:nvPr/>
        </p:nvSpPr>
        <p:spPr>
          <a:xfrm>
            <a:off x="134874" y="1143096"/>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13</a:t>
            </a:r>
            <a:endParaRPr lang="fr-FR" sz="1300"/>
          </a:p>
          <a:p>
            <a:endParaRPr lang="fr-FR" sz="1300"/>
          </a:p>
          <a:p>
            <a:pPr rtl="0"/>
            <a:r>
              <a:rPr lang="en-GB" sz="1300" b="0" i="0" u="none" strike="noStrike">
                <a:highlight>
                  <a:srgbClr val="000000">
                    <a:alpha val="0"/>
                  </a:srgbClr>
                </a:highlight>
                <a:latin typeface="Calibri"/>
              </a:rPr>
              <a:t>Screw in place using the 4.8x25 screws</a:t>
            </a:r>
            <a:endParaRPr lang="fr-FR" sz="1400"/>
          </a:p>
          <a:p>
            <a:endParaRPr lang="fr-FR" sz="1300"/>
          </a:p>
        </p:txBody>
      </p:sp>
      <p:pic>
        <p:nvPicPr>
          <p:cNvPr id="3" name="Image 2">
            <a:extLst>
              <a:ext uri="{FF2B5EF4-FFF2-40B4-BE49-F238E27FC236}">
                <a16:creationId xmlns:a16="http://schemas.microsoft.com/office/drawing/2014/main" id="{A8DB268F-6715-4A85-932B-63C506884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981" y="2085229"/>
            <a:ext cx="4144963" cy="2563598"/>
          </a:xfrm>
          <a:prstGeom prst="rect">
            <a:avLst/>
          </a:prstGeom>
        </p:spPr>
      </p:pic>
      <p:pic>
        <p:nvPicPr>
          <p:cNvPr id="7" name="Image 6">
            <a:extLst>
              <a:ext uri="{FF2B5EF4-FFF2-40B4-BE49-F238E27FC236}">
                <a16:creationId xmlns:a16="http://schemas.microsoft.com/office/drawing/2014/main" id="{A3670CD1-B198-4A56-8727-A9436F7E9865}"/>
              </a:ext>
            </a:extLst>
          </p:cNvPr>
          <p:cNvPicPr>
            <a:picLocks noChangeAspect="1"/>
          </p:cNvPicPr>
          <p:nvPr/>
        </p:nvPicPr>
        <p:blipFill>
          <a:blip r:embed="rId3">
            <a:extLst>
              <a:ext uri="{28A0092B-C50C-407E-A947-70E740481C1C}">
                <a14:useLocalDpi xmlns:a14="http://schemas.microsoft.com/office/drawing/2010/main" val="0"/>
              </a:ext>
            </a:extLst>
          </a:blip>
          <a:srcRect t="12880"/>
          <a:stretch>
            <a:fillRect/>
          </a:stretch>
        </p:blipFill>
        <p:spPr>
          <a:xfrm>
            <a:off x="804445" y="5176381"/>
            <a:ext cx="4214034" cy="2270615"/>
          </a:xfrm>
          <a:prstGeom prst="rect">
            <a:avLst/>
          </a:prstGeom>
        </p:spPr>
      </p:pic>
      <p:sp>
        <p:nvSpPr>
          <p:cNvPr id="8" name="Rectangle 7">
            <a:extLst>
              <a:ext uri="{FF2B5EF4-FFF2-40B4-BE49-F238E27FC236}">
                <a16:creationId xmlns:a16="http://schemas.microsoft.com/office/drawing/2014/main" id="{179E9DC5-F88F-4827-AE22-EE179B60BA7B}"/>
              </a:ext>
            </a:extLst>
          </p:cNvPr>
          <p:cNvSpPr/>
          <p:nvPr/>
        </p:nvSpPr>
        <p:spPr>
          <a:xfrm>
            <a:off x="237343" y="192701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478E9348-4F28-4B13-B8D6-C77F9C62BBEA}"/>
              </a:ext>
            </a:extLst>
          </p:cNvPr>
          <p:cNvSpPr/>
          <p:nvPr/>
        </p:nvSpPr>
        <p:spPr>
          <a:xfrm>
            <a:off x="5497790" y="435006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0" name="Rectangle 9">
            <a:extLst>
              <a:ext uri="{FF2B5EF4-FFF2-40B4-BE49-F238E27FC236}">
                <a16:creationId xmlns:a16="http://schemas.microsoft.com/office/drawing/2014/main" id="{AAC7D1A4-3DDB-4837-BE53-16F8A1884F28}"/>
              </a:ext>
            </a:extLst>
          </p:cNvPr>
          <p:cNvSpPr/>
          <p:nvPr/>
        </p:nvSpPr>
        <p:spPr>
          <a:xfrm>
            <a:off x="237343" y="490422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3D61AC30-1ADD-4FDA-BAC9-30948EAA8A21}"/>
              </a:ext>
            </a:extLst>
          </p:cNvPr>
          <p:cNvSpPr/>
          <p:nvPr/>
        </p:nvSpPr>
        <p:spPr>
          <a:xfrm>
            <a:off x="5495308" y="732726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2" name="Connecteur droit 11">
            <a:extLst>
              <a:ext uri="{FF2B5EF4-FFF2-40B4-BE49-F238E27FC236}">
                <a16:creationId xmlns:a16="http://schemas.microsoft.com/office/drawing/2014/main" id="{03848A69-53C1-4F5C-B63B-EF8151DF8AEA}"/>
              </a:ext>
            </a:extLst>
          </p:cNvPr>
          <p:cNvCxnSpPr/>
          <p:nvPr/>
        </p:nvCxnSpPr>
        <p:spPr>
          <a:xfrm flipV="1">
            <a:off x="3596640" y="2662403"/>
            <a:ext cx="349973" cy="641627"/>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94E1EFD8-F575-4ED6-B5DC-DABABCE05BC7}"/>
              </a:ext>
            </a:extLst>
          </p:cNvPr>
          <p:cNvSpPr txBox="1"/>
          <p:nvPr/>
        </p:nvSpPr>
        <p:spPr>
          <a:xfrm>
            <a:off x="3783918" y="2397130"/>
            <a:ext cx="71526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(4.8x25)</a:t>
            </a:r>
          </a:p>
        </p:txBody>
      </p:sp>
    </p:spTree>
    <p:extLst>
      <p:ext uri="{BB962C8B-B14F-4D97-AF65-F5344CB8AC3E}">
        <p14:creationId xmlns:p14="http://schemas.microsoft.com/office/powerpoint/2010/main" val="6761814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41D274DD-6EC3-4657-BA7A-8D4B4324C694}"/>
              </a:ext>
            </a:extLst>
          </p:cNvPr>
          <p:cNvPicPr>
            <a:picLocks noChangeAspect="1"/>
          </p:cNvPicPr>
          <p:nvPr/>
        </p:nvPicPr>
        <p:blipFill>
          <a:blip r:embed="rId2">
            <a:extLst>
              <a:ext uri="{28A0092B-C50C-407E-A947-70E740481C1C}">
                <a14:useLocalDpi xmlns:a14="http://schemas.microsoft.com/office/drawing/2010/main" val="0"/>
              </a:ext>
            </a:extLst>
          </a:blip>
          <a:srcRect t="10218" b="9616"/>
          <a:stretch>
            <a:fillRect/>
          </a:stretch>
        </p:blipFill>
        <p:spPr>
          <a:xfrm>
            <a:off x="568712" y="1271633"/>
            <a:ext cx="4830518" cy="2718031"/>
          </a:xfrm>
          <a:prstGeom prst="rect">
            <a:avLst/>
          </a:prstGeom>
        </p:spPr>
      </p:pic>
      <p:pic>
        <p:nvPicPr>
          <p:cNvPr id="10" name="Image 9">
            <a:extLst>
              <a:ext uri="{FF2B5EF4-FFF2-40B4-BE49-F238E27FC236}">
                <a16:creationId xmlns:a16="http://schemas.microsoft.com/office/drawing/2014/main" id="{AEC05CAD-8630-4675-A9C3-867961653AD8}"/>
              </a:ext>
            </a:extLst>
          </p:cNvPr>
          <p:cNvPicPr>
            <a:picLocks noChangeAspect="1"/>
          </p:cNvPicPr>
          <p:nvPr/>
        </p:nvPicPr>
        <p:blipFill>
          <a:blip r:embed="rId3">
            <a:extLst>
              <a:ext uri="{28A0092B-C50C-407E-A947-70E740481C1C}">
                <a14:useLocalDpi xmlns:a14="http://schemas.microsoft.com/office/drawing/2010/main" val="0"/>
              </a:ext>
            </a:extLst>
          </a:blip>
          <a:srcRect l="1966" t="26272" r="9074"/>
          <a:stretch>
            <a:fillRect/>
          </a:stretch>
        </p:blipFill>
        <p:spPr>
          <a:xfrm>
            <a:off x="285687" y="5568253"/>
            <a:ext cx="6100826" cy="3393716"/>
          </a:xfrm>
          <a:prstGeom prst="rect">
            <a:avLst/>
          </a:prstGeom>
        </p:spPr>
      </p:pic>
      <p:sp>
        <p:nvSpPr>
          <p:cNvPr id="8" name="Rectangle 7">
            <a:extLst>
              <a:ext uri="{FF2B5EF4-FFF2-40B4-BE49-F238E27FC236}">
                <a16:creationId xmlns:a16="http://schemas.microsoft.com/office/drawing/2014/main" id="{64054AD7-FF5A-45CD-80C1-F1589385852A}"/>
              </a:ext>
            </a:extLst>
          </p:cNvPr>
          <p:cNvSpPr/>
          <p:nvPr/>
        </p:nvSpPr>
        <p:spPr>
          <a:xfrm>
            <a:off x="163513" y="1143096"/>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04D591D6-1205-48FD-AAD0-AB88ECE42459}"/>
              </a:ext>
            </a:extLst>
          </p:cNvPr>
          <p:cNvSpPr/>
          <p:nvPr/>
        </p:nvSpPr>
        <p:spPr>
          <a:xfrm>
            <a:off x="5421478" y="3566143"/>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11" name="ZoneTexte 10">
            <a:extLst>
              <a:ext uri="{FF2B5EF4-FFF2-40B4-BE49-F238E27FC236}">
                <a16:creationId xmlns:a16="http://schemas.microsoft.com/office/drawing/2014/main" id="{D0F46EFC-54BF-4363-B8C3-B7860D29BE34}"/>
              </a:ext>
            </a:extLst>
          </p:cNvPr>
          <p:cNvSpPr txBox="1"/>
          <p:nvPr/>
        </p:nvSpPr>
        <p:spPr>
          <a:xfrm>
            <a:off x="41975" y="4332682"/>
            <a:ext cx="6588250" cy="907941"/>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14</a:t>
            </a:r>
            <a:endParaRPr lang="fr-FR" sz="1300"/>
          </a:p>
          <a:p>
            <a:endParaRPr lang="fr-FR" sz="1300"/>
          </a:p>
          <a:p>
            <a:pPr rtl="0"/>
            <a:r>
              <a:rPr lang="en-GB" sz="1300" b="0" i="0" u="none" strike="noStrike">
                <a:highlight>
                  <a:srgbClr val="000000">
                    <a:alpha val="0"/>
                  </a:srgbClr>
                </a:highlight>
                <a:latin typeface="Calibri"/>
              </a:rPr>
              <a:t>Attach the second beam to the AP14 beam</a:t>
            </a:r>
            <a:endParaRPr lang="fr-FR" sz="1400"/>
          </a:p>
          <a:p>
            <a:endParaRPr lang="fr-FR" sz="1300"/>
          </a:p>
        </p:txBody>
      </p:sp>
    </p:spTree>
    <p:extLst>
      <p:ext uri="{BB962C8B-B14F-4D97-AF65-F5344CB8AC3E}">
        <p14:creationId xmlns:p14="http://schemas.microsoft.com/office/powerpoint/2010/main" val="31323723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E88CF6FB-D5D1-4F93-B5A8-78040B8B7D8D}"/>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15</a:t>
            </a:r>
            <a:endParaRPr lang="fr-FR" sz="1300"/>
          </a:p>
          <a:p>
            <a:endParaRPr lang="fr-FR" sz="1300"/>
          </a:p>
          <a:p>
            <a:pPr rtl="0"/>
            <a:r>
              <a:rPr lang="en-GB" sz="1300" b="0" i="0" u="none" strike="noStrike">
                <a:highlight>
                  <a:srgbClr val="000000">
                    <a:alpha val="0"/>
                  </a:srgbClr>
                </a:highlight>
                <a:latin typeface="Calibri"/>
              </a:rPr>
              <a:t>Add the first beam (fitted with wheels in step 6) </a:t>
            </a:r>
          </a:p>
        </p:txBody>
      </p:sp>
      <p:pic>
        <p:nvPicPr>
          <p:cNvPr id="8" name="Image 7">
            <a:extLst>
              <a:ext uri="{FF2B5EF4-FFF2-40B4-BE49-F238E27FC236}">
                <a16:creationId xmlns:a16="http://schemas.microsoft.com/office/drawing/2014/main" id="{4A312CEE-C954-4A46-A951-16CCE9F8B2AB}"/>
              </a:ext>
            </a:extLst>
          </p:cNvPr>
          <p:cNvPicPr>
            <a:picLocks noChangeAspect="1"/>
          </p:cNvPicPr>
          <p:nvPr/>
        </p:nvPicPr>
        <p:blipFill>
          <a:blip r:embed="rId2">
            <a:extLst>
              <a:ext uri="{28A0092B-C50C-407E-A947-70E740481C1C}">
                <a14:useLocalDpi xmlns:a14="http://schemas.microsoft.com/office/drawing/2010/main" val="0"/>
              </a:ext>
            </a:extLst>
          </a:blip>
          <a:srcRect l="6852" t="20315"/>
          <a:stretch>
            <a:fillRect/>
          </a:stretch>
        </p:blipFill>
        <p:spPr>
          <a:xfrm>
            <a:off x="357168" y="2040247"/>
            <a:ext cx="5319732" cy="3066065"/>
          </a:xfrm>
          <a:prstGeom prst="rect">
            <a:avLst/>
          </a:prstGeom>
        </p:spPr>
      </p:pic>
      <p:pic>
        <p:nvPicPr>
          <p:cNvPr id="10" name="Image 9">
            <a:extLst>
              <a:ext uri="{FF2B5EF4-FFF2-40B4-BE49-F238E27FC236}">
                <a16:creationId xmlns:a16="http://schemas.microsoft.com/office/drawing/2014/main" id="{97FC781F-41C4-4F62-B0B0-3B2CA3F468B3}"/>
              </a:ext>
            </a:extLst>
          </p:cNvPr>
          <p:cNvPicPr>
            <a:picLocks noChangeAspect="1"/>
          </p:cNvPicPr>
          <p:nvPr/>
        </p:nvPicPr>
        <p:blipFill>
          <a:blip r:embed="rId3">
            <a:extLst>
              <a:ext uri="{28A0092B-C50C-407E-A947-70E740481C1C}">
                <a14:useLocalDpi xmlns:a14="http://schemas.microsoft.com/office/drawing/2010/main" val="0"/>
              </a:ext>
            </a:extLst>
          </a:blip>
          <a:srcRect l="37593" t="28940"/>
          <a:stretch>
            <a:fillRect/>
          </a:stretch>
        </p:blipFill>
        <p:spPr>
          <a:xfrm>
            <a:off x="1609726" y="5106312"/>
            <a:ext cx="3233737" cy="2480733"/>
          </a:xfrm>
          <a:prstGeom prst="rect">
            <a:avLst/>
          </a:prstGeom>
        </p:spPr>
      </p:pic>
      <p:sp>
        <p:nvSpPr>
          <p:cNvPr id="9" name="Rectangle 8">
            <a:extLst>
              <a:ext uri="{FF2B5EF4-FFF2-40B4-BE49-F238E27FC236}">
                <a16:creationId xmlns:a16="http://schemas.microsoft.com/office/drawing/2014/main" id="{94AC92C7-C508-4576-8199-C90FD6FDBA57}"/>
              </a:ext>
            </a:extLst>
          </p:cNvPr>
          <p:cNvSpPr/>
          <p:nvPr/>
        </p:nvSpPr>
        <p:spPr>
          <a:xfrm>
            <a:off x="237343" y="192701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6E2BEBF0-1ED6-4021-9366-413AD9230E75}"/>
              </a:ext>
            </a:extLst>
          </p:cNvPr>
          <p:cNvSpPr/>
          <p:nvPr/>
        </p:nvSpPr>
        <p:spPr>
          <a:xfrm>
            <a:off x="5497790" y="435006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2" name="Rectangle 11">
            <a:extLst>
              <a:ext uri="{FF2B5EF4-FFF2-40B4-BE49-F238E27FC236}">
                <a16:creationId xmlns:a16="http://schemas.microsoft.com/office/drawing/2014/main" id="{952F7A30-7197-497C-ACCF-825A6E344604}"/>
              </a:ext>
            </a:extLst>
          </p:cNvPr>
          <p:cNvSpPr/>
          <p:nvPr/>
        </p:nvSpPr>
        <p:spPr>
          <a:xfrm>
            <a:off x="237343" y="490422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50298448-0B29-4BBD-8B64-B589BDF5A698}"/>
              </a:ext>
            </a:extLst>
          </p:cNvPr>
          <p:cNvSpPr/>
          <p:nvPr/>
        </p:nvSpPr>
        <p:spPr>
          <a:xfrm>
            <a:off x="5495308" y="732726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3" name="Connecteur droit 2">
            <a:extLst>
              <a:ext uri="{FF2B5EF4-FFF2-40B4-BE49-F238E27FC236}">
                <a16:creationId xmlns:a16="http://schemas.microsoft.com/office/drawing/2014/main" id="{B6206B16-A75E-4ACA-9AA3-BE8EACA75500}"/>
              </a:ext>
            </a:extLst>
          </p:cNvPr>
          <p:cNvCxnSpPr/>
          <p:nvPr/>
        </p:nvCxnSpPr>
        <p:spPr>
          <a:xfrm flipH="1" flipV="1">
            <a:off x="889000" y="2565400"/>
            <a:ext cx="393700" cy="165100"/>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7C11FBD8-0FAD-4A1F-88CE-3D1DAB0C74B2}"/>
              </a:ext>
            </a:extLst>
          </p:cNvPr>
          <p:cNvSpPr txBox="1"/>
          <p:nvPr/>
        </p:nvSpPr>
        <p:spPr>
          <a:xfrm>
            <a:off x="387575" y="2165290"/>
            <a:ext cx="694421" cy="400110"/>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Beam</a:t>
            </a:r>
          </a:p>
          <a:p>
            <a:pPr rtl="0"/>
            <a:r>
              <a:rPr lang="en-GB" sz="1000" b="0" i="0" u="none" strike="noStrike" dirty="0">
                <a:highlight>
                  <a:srgbClr val="000000">
                    <a:alpha val="0"/>
                  </a:srgbClr>
                </a:highlight>
                <a:latin typeface="Calibri"/>
              </a:rPr>
              <a:t>with wheels</a:t>
            </a:r>
          </a:p>
        </p:txBody>
      </p:sp>
      <p:cxnSp>
        <p:nvCxnSpPr>
          <p:cNvPr id="16" name="Connecteur droit 15">
            <a:extLst>
              <a:ext uri="{FF2B5EF4-FFF2-40B4-BE49-F238E27FC236}">
                <a16:creationId xmlns:a16="http://schemas.microsoft.com/office/drawing/2014/main" id="{1B5101D1-9A2E-40F5-A8A9-3E8C78C789A5}"/>
              </a:ext>
            </a:extLst>
          </p:cNvPr>
          <p:cNvCxnSpPr/>
          <p:nvPr/>
        </p:nvCxnSpPr>
        <p:spPr>
          <a:xfrm flipH="1" flipV="1">
            <a:off x="1390418" y="5829430"/>
            <a:ext cx="393700" cy="165100"/>
          </a:xfrm>
          <a:prstGeom prst="line">
            <a:avLst/>
          </a:prstGeom>
        </p:spPr>
        <p:style>
          <a:lnRef idx="1">
            <a:schemeClr val="dk1"/>
          </a:lnRef>
          <a:fillRef idx="0">
            <a:schemeClr val="dk1"/>
          </a:fillRef>
          <a:effectRef idx="0">
            <a:schemeClr val="dk1"/>
          </a:effectRef>
          <a:fontRef idx="minor">
            <a:schemeClr val="tx1"/>
          </a:fontRef>
        </p:style>
      </p:cxnSp>
      <p:sp>
        <p:nvSpPr>
          <p:cNvPr id="17" name="ZoneTexte 16">
            <a:extLst>
              <a:ext uri="{FF2B5EF4-FFF2-40B4-BE49-F238E27FC236}">
                <a16:creationId xmlns:a16="http://schemas.microsoft.com/office/drawing/2014/main" id="{52E6BEAC-6A32-4C4A-8F20-6A456B966BB1}"/>
              </a:ext>
            </a:extLst>
          </p:cNvPr>
          <p:cNvSpPr txBox="1"/>
          <p:nvPr/>
        </p:nvSpPr>
        <p:spPr>
          <a:xfrm>
            <a:off x="888993" y="5429320"/>
            <a:ext cx="694421" cy="400110"/>
          </a:xfrm>
          <a:prstGeom prst="rect">
            <a:avLst/>
          </a:prstGeom>
          <a:noFill/>
        </p:spPr>
        <p:txBody>
          <a:bodyPr wrap="none" rtlCol="0">
            <a:noAutofit/>
          </a:bodyPr>
          <a:lstStyle/>
          <a:p>
            <a:pPr rtl="0"/>
            <a:r>
              <a:rPr lang="en-GB" sz="1000" b="0" i="0" u="none" strike="noStrike">
                <a:highlight>
                  <a:srgbClr val="000000">
                    <a:alpha val="0"/>
                  </a:srgbClr>
                </a:highlight>
                <a:latin typeface="Calibri"/>
              </a:rPr>
              <a:t>Beam</a:t>
            </a:r>
          </a:p>
          <a:p>
            <a:pPr rtl="0"/>
            <a:r>
              <a:rPr lang="en-GB" sz="1000" b="0" i="0" u="none" strike="noStrike">
                <a:highlight>
                  <a:srgbClr val="000000">
                    <a:alpha val="0"/>
                  </a:srgbClr>
                </a:highlight>
                <a:latin typeface="Calibri"/>
              </a:rPr>
              <a:t>with wheels</a:t>
            </a:r>
          </a:p>
        </p:txBody>
      </p:sp>
      <p:cxnSp>
        <p:nvCxnSpPr>
          <p:cNvPr id="19" name="Connecteur droit 18">
            <a:extLst>
              <a:ext uri="{FF2B5EF4-FFF2-40B4-BE49-F238E27FC236}">
                <a16:creationId xmlns:a16="http://schemas.microsoft.com/office/drawing/2014/main" id="{729A8387-03B6-4902-A9A7-2A0D961C8DBE}"/>
              </a:ext>
            </a:extLst>
          </p:cNvPr>
          <p:cNvCxnSpPr>
            <a:stCxn id="20" idx="1"/>
          </p:cNvCxnSpPr>
          <p:nvPr/>
        </p:nvCxnSpPr>
        <p:spPr>
          <a:xfrm flipH="1">
            <a:off x="4756830" y="5419601"/>
            <a:ext cx="355960" cy="2035"/>
          </a:xfrm>
          <a:prstGeom prst="line">
            <a:avLst/>
          </a:prstGeom>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A4C80DE7-30D0-4E0D-9964-E3A8036B3B11}"/>
              </a:ext>
            </a:extLst>
          </p:cNvPr>
          <p:cNvSpPr txBox="1"/>
          <p:nvPr/>
        </p:nvSpPr>
        <p:spPr>
          <a:xfrm>
            <a:off x="5112790" y="5219546"/>
            <a:ext cx="684803" cy="400110"/>
          </a:xfrm>
          <a:prstGeom prst="rect">
            <a:avLst/>
          </a:prstGeom>
          <a:noFill/>
        </p:spPr>
        <p:txBody>
          <a:bodyPr wrap="none" rtlCol="0">
            <a:noAutofit/>
          </a:bodyPr>
          <a:lstStyle/>
          <a:p>
            <a:pPr rtl="0"/>
            <a:r>
              <a:rPr lang="en-GB" sz="1000" b="0" i="0" u="none" strike="noStrike">
                <a:highlight>
                  <a:srgbClr val="000000">
                    <a:alpha val="0"/>
                  </a:srgbClr>
                </a:highlight>
                <a:latin typeface="Calibri"/>
              </a:rPr>
              <a:t>Beam</a:t>
            </a:r>
          </a:p>
          <a:p>
            <a:pPr rtl="0"/>
            <a:r>
              <a:rPr lang="en-GB" sz="1000" b="0" i="0" u="none" strike="noStrike">
                <a:highlight>
                  <a:srgbClr val="000000">
                    <a:alpha val="0"/>
                  </a:srgbClr>
                </a:highlight>
                <a:latin typeface="Calibri"/>
              </a:rPr>
              <a:t>without wheels</a:t>
            </a:r>
          </a:p>
        </p:txBody>
      </p:sp>
    </p:spTree>
    <p:extLst>
      <p:ext uri="{BB962C8B-B14F-4D97-AF65-F5344CB8AC3E}">
        <p14:creationId xmlns:p14="http://schemas.microsoft.com/office/powerpoint/2010/main" val="26937889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29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9" name="Rectangle 8">
            <a:extLst>
              <a:ext uri="{FF2B5EF4-FFF2-40B4-BE49-F238E27FC236}">
                <a16:creationId xmlns:a16="http://schemas.microsoft.com/office/drawing/2014/main" id="{94AC92C7-C508-4576-8199-C90FD6FDBA57}"/>
              </a:ext>
            </a:extLst>
          </p:cNvPr>
          <p:cNvSpPr/>
          <p:nvPr/>
        </p:nvSpPr>
        <p:spPr>
          <a:xfrm>
            <a:off x="187331" y="1053948"/>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6E2BEBF0-1ED6-4021-9366-413AD9230E75}"/>
              </a:ext>
            </a:extLst>
          </p:cNvPr>
          <p:cNvSpPr/>
          <p:nvPr/>
        </p:nvSpPr>
        <p:spPr>
          <a:xfrm>
            <a:off x="5447778" y="3476996"/>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12" name="Rectangle 11">
            <a:extLst>
              <a:ext uri="{FF2B5EF4-FFF2-40B4-BE49-F238E27FC236}">
                <a16:creationId xmlns:a16="http://schemas.microsoft.com/office/drawing/2014/main" id="{952F7A30-7197-497C-ACCF-825A6E344604}"/>
              </a:ext>
            </a:extLst>
          </p:cNvPr>
          <p:cNvSpPr/>
          <p:nvPr/>
        </p:nvSpPr>
        <p:spPr>
          <a:xfrm>
            <a:off x="187331" y="4031157"/>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50298448-0B29-4BBD-8B64-B589BDF5A698}"/>
              </a:ext>
            </a:extLst>
          </p:cNvPr>
          <p:cNvSpPr/>
          <p:nvPr/>
        </p:nvSpPr>
        <p:spPr>
          <a:xfrm>
            <a:off x="5445296" y="645420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pic>
        <p:nvPicPr>
          <p:cNvPr id="22" name="Image 21">
            <a:extLst>
              <a:ext uri="{FF2B5EF4-FFF2-40B4-BE49-F238E27FC236}">
                <a16:creationId xmlns:a16="http://schemas.microsoft.com/office/drawing/2014/main" id="{FB93990E-ED1B-4B2E-B14E-02C171254E14}"/>
              </a:ext>
            </a:extLst>
          </p:cNvPr>
          <p:cNvPicPr>
            <a:picLocks noChangeAspect="1"/>
          </p:cNvPicPr>
          <p:nvPr/>
        </p:nvPicPr>
        <p:blipFill>
          <a:blip r:embed="rId2">
            <a:extLst>
              <a:ext uri="{28A0092B-C50C-407E-A947-70E740481C1C}">
                <a14:useLocalDpi xmlns:a14="http://schemas.microsoft.com/office/drawing/2010/main" val="0"/>
              </a:ext>
            </a:extLst>
          </a:blip>
          <a:srcRect l="5740" t="18940" b="13443"/>
          <a:stretch>
            <a:fillRect/>
          </a:stretch>
        </p:blipFill>
        <p:spPr>
          <a:xfrm>
            <a:off x="391027" y="1240895"/>
            <a:ext cx="5050768" cy="2441039"/>
          </a:xfrm>
          <a:prstGeom prst="rect">
            <a:avLst/>
          </a:prstGeom>
        </p:spPr>
      </p:pic>
      <p:pic>
        <p:nvPicPr>
          <p:cNvPr id="23" name="Image 22">
            <a:extLst>
              <a:ext uri="{FF2B5EF4-FFF2-40B4-BE49-F238E27FC236}">
                <a16:creationId xmlns:a16="http://schemas.microsoft.com/office/drawing/2014/main" id="{8B58E670-FDA3-4D29-BB2E-4529FFBCF83C}"/>
              </a:ext>
            </a:extLst>
          </p:cNvPr>
          <p:cNvPicPr>
            <a:picLocks noChangeAspect="1"/>
          </p:cNvPicPr>
          <p:nvPr/>
        </p:nvPicPr>
        <p:blipFill>
          <a:blip r:embed="rId3">
            <a:extLst>
              <a:ext uri="{28A0092B-C50C-407E-A947-70E740481C1C}">
                <a14:useLocalDpi xmlns:a14="http://schemas.microsoft.com/office/drawing/2010/main" val="0"/>
              </a:ext>
            </a:extLst>
          </a:blip>
          <a:srcRect l="34259" t="29660"/>
          <a:stretch>
            <a:fillRect/>
          </a:stretch>
        </p:blipFill>
        <p:spPr>
          <a:xfrm>
            <a:off x="989128" y="4186801"/>
            <a:ext cx="3455872" cy="2491222"/>
          </a:xfrm>
          <a:prstGeom prst="rect">
            <a:avLst/>
          </a:prstGeom>
        </p:spPr>
      </p:pic>
    </p:spTree>
    <p:extLst>
      <p:ext uri="{BB962C8B-B14F-4D97-AF65-F5344CB8AC3E}">
        <p14:creationId xmlns:p14="http://schemas.microsoft.com/office/powerpoint/2010/main" val="293031292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414429" y="47702"/>
            <a:ext cx="356839" cy="369332"/>
          </a:xfrm>
          <a:prstGeom prst="rect">
            <a:avLst/>
          </a:prstGeom>
          <a:noFill/>
          <a:ln>
            <a:noFill/>
          </a:ln>
        </p:spPr>
        <p:txBody>
          <a:bodyPr wrap="square" rtlCol="0">
            <a:noAutofit/>
          </a:bodyPr>
          <a:lstStyle/>
          <a:p>
            <a:pPr rtl="0"/>
            <a:r>
              <a:rPr lang="en-GB" sz="1800" b="0" i="0" u="none" strike="noStrike">
                <a:solidFill>
                  <a:srgbClr val="FFFFFF"/>
                </a:solidFill>
                <a:highlight>
                  <a:srgbClr val="000000">
                    <a:alpha val="0"/>
                  </a:srgbClr>
                </a:highlight>
                <a:latin typeface="Calibri"/>
              </a:rPr>
              <a:t>2</a:t>
            </a:r>
          </a:p>
        </p:txBody>
      </p:sp>
      <p:sp>
        <p:nvSpPr>
          <p:cNvPr id="2" name="Espace réservé du numéro de diapositive 1"/>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a:t>
            </a:r>
            <a:endParaRPr lang="fr-FR"/>
          </a:p>
        </p:txBody>
      </p:sp>
      <p:sp>
        <p:nvSpPr>
          <p:cNvPr id="10" name="ZoneTexte 9"/>
          <p:cNvSpPr txBox="1"/>
          <p:nvPr/>
        </p:nvSpPr>
        <p:spPr>
          <a:xfrm>
            <a:off x="193485" y="1025175"/>
            <a:ext cx="6564154" cy="3693319"/>
          </a:xfrm>
          <a:prstGeom prst="rect">
            <a:avLst/>
          </a:prstGeom>
          <a:noFill/>
        </p:spPr>
        <p:txBody>
          <a:bodyPr wrap="square" rtlCol="0">
            <a:noAutofit/>
          </a:bodyPr>
          <a:lstStyle/>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r>
              <a:rPr lang="fr-FR">
                <a:effectLst>
                  <a:outerShdw blurRad="38100" dist="38100" dir="2700000" algn="tl">
                    <a:srgbClr val="000000">
                      <a:alpha val="43137"/>
                    </a:srgbClr>
                  </a:outerShdw>
                </a:effectLst>
              </a:rPr>
              <a:t> </a:t>
            </a:r>
          </a:p>
        </p:txBody>
      </p:sp>
      <p:graphicFrame>
        <p:nvGraphicFramePr>
          <p:cNvPr id="4" name="Tableau 3"/>
          <p:cNvGraphicFramePr>
            <a:graphicFrameLocks noGrp="1"/>
          </p:cNvGraphicFramePr>
          <p:nvPr>
            <p:extLst>
              <p:ext uri="{D42A27DB-BD31-4B8C-83A1-F6EECF244321}">
                <p14:modId xmlns:p14="http://schemas.microsoft.com/office/powerpoint/2010/main" val="1708622852"/>
              </p:ext>
            </p:extLst>
          </p:nvPr>
        </p:nvGraphicFramePr>
        <p:xfrm>
          <a:off x="259208" y="1542292"/>
          <a:ext cx="6127305" cy="7512808"/>
        </p:xfrm>
        <a:graphic>
          <a:graphicData uri="http://schemas.openxmlformats.org/drawingml/2006/table">
            <a:tbl>
              <a:tblPr firstRow="1" bandRow="1">
                <a:tableStyleId>{5940675A-B579-460E-94D1-54222C63F5DA}</a:tableStyleId>
              </a:tblPr>
              <a:tblGrid>
                <a:gridCol w="1078937">
                  <a:extLst>
                    <a:ext uri="{9D8B030D-6E8A-4147-A177-3AD203B41FA5}">
                      <a16:colId xmlns:a16="http://schemas.microsoft.com/office/drawing/2014/main" val="1565771351"/>
                    </a:ext>
                  </a:extLst>
                </a:gridCol>
                <a:gridCol w="2029522">
                  <a:extLst>
                    <a:ext uri="{9D8B030D-6E8A-4147-A177-3AD203B41FA5}">
                      <a16:colId xmlns:a16="http://schemas.microsoft.com/office/drawing/2014/main" val="3961339366"/>
                    </a:ext>
                  </a:extLst>
                </a:gridCol>
                <a:gridCol w="2419815">
                  <a:extLst>
                    <a:ext uri="{9D8B030D-6E8A-4147-A177-3AD203B41FA5}">
                      <a16:colId xmlns:a16="http://schemas.microsoft.com/office/drawing/2014/main" val="1961230080"/>
                    </a:ext>
                  </a:extLst>
                </a:gridCol>
                <a:gridCol w="599031">
                  <a:extLst>
                    <a:ext uri="{9D8B030D-6E8A-4147-A177-3AD203B41FA5}">
                      <a16:colId xmlns:a16="http://schemas.microsoft.com/office/drawing/2014/main" val="2508805620"/>
                    </a:ext>
                  </a:extLst>
                </a:gridCol>
              </a:tblGrid>
              <a:tr h="361992">
                <a:tc>
                  <a:txBody>
                    <a:bodyPr/>
                    <a:lstStyle/>
                    <a:p>
                      <a:pPr algn="ctr" rtl="0"/>
                      <a:r>
                        <a:rPr lang="en-GB" sz="1200" b="1" i="0" u="none" strike="noStrike">
                          <a:highlight>
                            <a:srgbClr val="000000">
                              <a:alpha val="0"/>
                            </a:srgbClr>
                          </a:highlight>
                          <a:latin typeface="Calibri"/>
                        </a:rPr>
                        <a:t>PART N°</a:t>
                      </a:r>
                    </a:p>
                  </a:txBody>
                  <a:tcPr anchor="ctr"/>
                </a:tc>
                <a:tc gridSpan="2">
                  <a:txBody>
                    <a:bodyPr/>
                    <a:lstStyle/>
                    <a:p>
                      <a:pPr algn="ctr" rtl="0"/>
                      <a:r>
                        <a:rPr lang="en-GB" sz="1200" b="1" i="0" u="none" strike="noStrike">
                          <a:highlight>
                            <a:srgbClr val="000000">
                              <a:alpha val="0"/>
                            </a:srgbClr>
                          </a:highlight>
                          <a:latin typeface="Calibri"/>
                        </a:rPr>
                        <a:t>DESCRIPTION</a:t>
                      </a:r>
                    </a:p>
                  </a:txBody>
                  <a:tcPr anchor="ctr"/>
                </a:tc>
                <a:tc hMerge="1">
                  <a:txBody>
                    <a:bodyPr/>
                    <a:lstStyle/>
                    <a:p>
                      <a:pPr algn="ctr"/>
                      <a:endParaRPr lang="fr-FR" sz="1200" b="1"/>
                    </a:p>
                  </a:txBody>
                  <a:tcPr anchor="ctr"/>
                </a:tc>
                <a:tc>
                  <a:txBody>
                    <a:bodyPr/>
                    <a:lstStyle/>
                    <a:p>
                      <a:pPr algn="ctr" rtl="0"/>
                      <a:r>
                        <a:rPr lang="en-GB" sz="1200" b="1" i="0" u="none" strike="noStrike">
                          <a:highlight>
                            <a:srgbClr val="000000">
                              <a:alpha val="0"/>
                            </a:srgbClr>
                          </a:highlight>
                          <a:latin typeface="Calibri"/>
                        </a:rPr>
                        <a:t>QTY</a:t>
                      </a:r>
                    </a:p>
                  </a:txBody>
                  <a:tcPr anchor="ctr"/>
                </a:tc>
                <a:extLst>
                  <a:ext uri="{0D108BD9-81ED-4DB2-BD59-A6C34878D82A}">
                    <a16:rowId xmlns:a16="http://schemas.microsoft.com/office/drawing/2014/main" val="3590191524"/>
                  </a:ext>
                </a:extLst>
              </a:tr>
              <a:tr h="1353266">
                <a:tc>
                  <a:txBody>
                    <a:bodyPr/>
                    <a:lstStyle/>
                    <a:p>
                      <a:pPr algn="ctr" rtl="0"/>
                      <a:r>
                        <a:rPr lang="en-GB" sz="1200" b="0" i="0" u="none" strike="noStrike">
                          <a:highlight>
                            <a:srgbClr val="000000">
                              <a:alpha val="0"/>
                            </a:srgbClr>
                          </a:highlight>
                          <a:latin typeface="Calibri"/>
                        </a:rPr>
                        <a:t>1</a:t>
                      </a:r>
                    </a:p>
                  </a:txBody>
                  <a:tcPr anchor="ctr"/>
                </a:tc>
                <a:tc>
                  <a:txBody>
                    <a:bodyPr/>
                    <a:lstStyle/>
                    <a:p>
                      <a:pPr algn="ctr" rtl="0"/>
                      <a:r>
                        <a:rPr lang="en-GB" sz="1200" b="0" i="0" u="none" strike="noStrike">
                          <a:highlight>
                            <a:srgbClr val="000000">
                              <a:alpha val="0"/>
                            </a:srgbClr>
                          </a:highlight>
                          <a:latin typeface="Calibri"/>
                        </a:rPr>
                        <a:t>BEAM</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2225559609"/>
                  </a:ext>
                </a:extLst>
              </a:tr>
              <a:tr h="1143000">
                <a:tc>
                  <a:txBody>
                    <a:bodyPr/>
                    <a:lstStyle/>
                    <a:p>
                      <a:pPr algn="ctr" rtl="0"/>
                      <a:r>
                        <a:rPr lang="en-GB" sz="1200" b="0" i="0" u="none" strike="noStrike">
                          <a:highlight>
                            <a:srgbClr val="000000">
                              <a:alpha val="0"/>
                            </a:srgbClr>
                          </a:highlight>
                          <a:latin typeface="Calibri"/>
                        </a:rPr>
                        <a:t>2</a:t>
                      </a:r>
                    </a:p>
                  </a:txBody>
                  <a:tcPr anchor="ctr"/>
                </a:tc>
                <a:tc>
                  <a:txBody>
                    <a:bodyPr/>
                    <a:lstStyle/>
                    <a:p>
                      <a:pPr algn="ctr" rtl="0"/>
                      <a:r>
                        <a:rPr lang="en-GB" sz="1200" b="0" i="0" u="none" strike="noStrike">
                          <a:highlight>
                            <a:srgbClr val="000000">
                              <a:alpha val="0"/>
                            </a:srgbClr>
                          </a:highlight>
                          <a:latin typeface="Calibri"/>
                        </a:rPr>
                        <a:t>CONNECTING BRACKET</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1558623129"/>
                  </a:ext>
                </a:extLst>
              </a:tr>
              <a:tr h="914400">
                <a:tc>
                  <a:txBody>
                    <a:bodyPr/>
                    <a:lstStyle/>
                    <a:p>
                      <a:pPr algn="ctr" rtl="0"/>
                      <a:r>
                        <a:rPr lang="en-GB" sz="1200" b="0" i="0" u="none" strike="noStrike">
                          <a:highlight>
                            <a:srgbClr val="000000">
                              <a:alpha val="0"/>
                            </a:srgbClr>
                          </a:highlight>
                          <a:latin typeface="Calibri"/>
                        </a:rPr>
                        <a:t>3</a:t>
                      </a:r>
                    </a:p>
                  </a:txBody>
                  <a:tcPr anchor="ctr"/>
                </a:tc>
                <a:tc>
                  <a:txBody>
                    <a:bodyPr/>
                    <a:lstStyle/>
                    <a:p>
                      <a:pPr algn="ctr" rtl="0"/>
                      <a:r>
                        <a:rPr lang="en-GB" sz="1200" b="0" i="0" u="none" strike="noStrike">
                          <a:highlight>
                            <a:srgbClr val="000000">
                              <a:alpha val="0"/>
                            </a:srgbClr>
                          </a:highlight>
                          <a:latin typeface="Calibri"/>
                        </a:rPr>
                        <a:t>BRUSH SEAL - SWJ055</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2319515695"/>
                  </a:ext>
                </a:extLst>
              </a:tr>
              <a:tr h="1352550">
                <a:tc>
                  <a:txBody>
                    <a:bodyPr/>
                    <a:lstStyle/>
                    <a:p>
                      <a:pPr algn="ctr" rtl="0"/>
                      <a:r>
                        <a:rPr lang="en-GB" sz="1200" b="0" i="0" u="none" strike="noStrike">
                          <a:highlight>
                            <a:srgbClr val="000000">
                              <a:alpha val="0"/>
                            </a:srgbClr>
                          </a:highlight>
                          <a:latin typeface="Calibri"/>
                        </a:rPr>
                        <a:t>4</a:t>
                      </a:r>
                    </a:p>
                  </a:txBody>
                  <a:tcPr anchor="ctr"/>
                </a:tc>
                <a:tc>
                  <a:txBody>
                    <a:bodyPr/>
                    <a:lstStyle/>
                    <a:p>
                      <a:pPr algn="ctr" rtl="0"/>
                      <a:r>
                        <a:rPr lang="en-GB" sz="1200" b="0" i="0" u="none" strike="noStrike">
                          <a:highlight>
                            <a:srgbClr val="000000">
                              <a:alpha val="0"/>
                            </a:srgbClr>
                          </a:highlight>
                          <a:latin typeface="Calibri"/>
                        </a:rPr>
                        <a:t>WHEEL SUPPORT BRACKET </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182368231"/>
                  </a:ext>
                </a:extLst>
              </a:tr>
              <a:tr h="1193800">
                <a:tc>
                  <a:txBody>
                    <a:bodyPr/>
                    <a:lstStyle/>
                    <a:p>
                      <a:pPr algn="ctr" rtl="0"/>
                      <a:r>
                        <a:rPr lang="en-GB" sz="1200" b="0" i="0" u="none" strike="noStrike">
                          <a:highlight>
                            <a:srgbClr val="000000">
                              <a:alpha val="0"/>
                            </a:srgbClr>
                          </a:highlight>
                          <a:latin typeface="Calibri"/>
                        </a:rPr>
                        <a:t>6</a:t>
                      </a:r>
                    </a:p>
                  </a:txBody>
                  <a:tcPr anchor="ctr"/>
                </a:tc>
                <a:tc>
                  <a:txBody>
                    <a:bodyPr/>
                    <a:lstStyle/>
                    <a:p>
                      <a:pPr algn="ctr" rtl="0"/>
                      <a:r>
                        <a:rPr lang="en-GB" sz="1200" b="0" i="0" u="none" strike="noStrike">
                          <a:highlight>
                            <a:srgbClr val="000000">
                              <a:alpha val="0"/>
                            </a:srgbClr>
                          </a:highlight>
                          <a:latin typeface="Calibri"/>
                        </a:rPr>
                        <a:t>WHEEL</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3956202594"/>
                  </a:ext>
                </a:extLst>
              </a:tr>
              <a:tr h="1193800">
                <a:tc>
                  <a:txBody>
                    <a:bodyPr/>
                    <a:lstStyle/>
                    <a:p>
                      <a:pPr algn="ctr" rtl="0"/>
                      <a:r>
                        <a:rPr lang="en-GB" sz="1200" b="0" i="0" u="none" strike="noStrike">
                          <a:highlight>
                            <a:srgbClr val="000000">
                              <a:alpha val="0"/>
                            </a:srgbClr>
                          </a:highlight>
                          <a:latin typeface="Calibri"/>
                        </a:rPr>
                        <a:t>7</a:t>
                      </a:r>
                    </a:p>
                  </a:txBody>
                  <a:tcPr anchor="ctr"/>
                </a:tc>
                <a:tc>
                  <a:txBody>
                    <a:bodyPr/>
                    <a:lstStyle/>
                    <a:p>
                      <a:pPr algn="ctr" rtl="0"/>
                      <a:r>
                        <a:rPr lang="en-GB" sz="1200" b="0" i="0" u="none" strike="noStrike">
                          <a:highlight>
                            <a:srgbClr val="000000">
                              <a:alpha val="0"/>
                            </a:srgbClr>
                          </a:highlight>
                          <a:latin typeface="Calibri"/>
                        </a:rPr>
                        <a:t>AP14 beam</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2962800010"/>
                  </a:ext>
                </a:extLst>
              </a:tr>
            </a:tbl>
          </a:graphicData>
        </a:graphic>
      </p:graphicFrame>
      <p:sp>
        <p:nvSpPr>
          <p:cNvPr id="17" name="ZoneTexte 16"/>
          <p:cNvSpPr txBox="1"/>
          <p:nvPr/>
        </p:nvSpPr>
        <p:spPr>
          <a:xfrm>
            <a:off x="131571" y="239101"/>
            <a:ext cx="6687982" cy="784830"/>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PARTS LIST</a:t>
            </a:r>
          </a:p>
          <a:p>
            <a:endParaRPr lang="fr-FR" sz="1500"/>
          </a:p>
        </p:txBody>
      </p:sp>
      <p:cxnSp>
        <p:nvCxnSpPr>
          <p:cNvPr id="18" name="Connecteur droit 17"/>
          <p:cNvCxnSpPr/>
          <p:nvPr/>
        </p:nvCxnSpPr>
        <p:spPr>
          <a:xfrm>
            <a:off x="569538" y="1283733"/>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4CAFD217-E8DC-4183-93A4-FA0A0AF2DD98}"/>
              </a:ext>
            </a:extLst>
          </p:cNvPr>
          <p:cNvPicPr>
            <a:picLocks noChangeAspect="1"/>
          </p:cNvPicPr>
          <p:nvPr/>
        </p:nvPicPr>
        <p:blipFill>
          <a:blip r:embed="rId2">
            <a:extLst>
              <a:ext uri="{28A0092B-C50C-407E-A947-70E740481C1C}">
                <a14:useLocalDpi xmlns:a14="http://schemas.microsoft.com/office/drawing/2010/main" val="0"/>
              </a:ext>
            </a:extLst>
          </a:blip>
          <a:srcRect l="37916" t="5545" r="39306" b="5120"/>
          <a:stretch>
            <a:fillRect/>
          </a:stretch>
        </p:blipFill>
        <p:spPr>
          <a:xfrm rot="5400000">
            <a:off x="4290142" y="1827256"/>
            <a:ext cx="628559" cy="1609725"/>
          </a:xfrm>
          <a:prstGeom prst="rect">
            <a:avLst/>
          </a:prstGeom>
        </p:spPr>
      </p:pic>
      <p:pic>
        <p:nvPicPr>
          <p:cNvPr id="9" name="Image 8">
            <a:extLst>
              <a:ext uri="{FF2B5EF4-FFF2-40B4-BE49-F238E27FC236}">
                <a16:creationId xmlns:a16="http://schemas.microsoft.com/office/drawing/2014/main" id="{028DEADC-3CC3-4769-B28A-844BDC617591}"/>
              </a:ext>
            </a:extLst>
          </p:cNvPr>
          <p:cNvPicPr>
            <a:picLocks noChangeAspect="1"/>
          </p:cNvPicPr>
          <p:nvPr/>
        </p:nvPicPr>
        <p:blipFill>
          <a:blip r:embed="rId3">
            <a:extLst>
              <a:ext uri="{28A0092B-C50C-407E-A947-70E740481C1C}">
                <a14:useLocalDpi xmlns:a14="http://schemas.microsoft.com/office/drawing/2010/main" val="0"/>
              </a:ext>
            </a:extLst>
          </a:blip>
          <a:srcRect l="20000" t="6229" r="21124" b="6441"/>
          <a:stretch>
            <a:fillRect/>
          </a:stretch>
        </p:blipFill>
        <p:spPr>
          <a:xfrm>
            <a:off x="4287166" y="3384651"/>
            <a:ext cx="866744" cy="844449"/>
          </a:xfrm>
          <a:prstGeom prst="rect">
            <a:avLst/>
          </a:prstGeom>
        </p:spPr>
      </p:pic>
      <p:pic>
        <p:nvPicPr>
          <p:cNvPr id="14" name="Image 13">
            <a:extLst>
              <a:ext uri="{FF2B5EF4-FFF2-40B4-BE49-F238E27FC236}">
                <a16:creationId xmlns:a16="http://schemas.microsoft.com/office/drawing/2014/main" id="{012A1B55-19D2-46B5-9236-33C093F1B28C}"/>
              </a:ext>
            </a:extLst>
          </p:cNvPr>
          <p:cNvPicPr>
            <a:picLocks noChangeAspect="1"/>
          </p:cNvPicPr>
          <p:nvPr/>
        </p:nvPicPr>
        <p:blipFill>
          <a:blip r:embed="rId4">
            <a:extLst>
              <a:ext uri="{28A0092B-C50C-407E-A947-70E740481C1C}">
                <a14:useLocalDpi xmlns:a14="http://schemas.microsoft.com/office/drawing/2010/main" val="0"/>
              </a:ext>
            </a:extLst>
          </a:blip>
          <a:srcRect l="40000" t="13699" r="42898" b="1503"/>
          <a:stretch>
            <a:fillRect/>
          </a:stretch>
        </p:blipFill>
        <p:spPr>
          <a:xfrm rot="16200000">
            <a:off x="4560518" y="4388140"/>
            <a:ext cx="320040" cy="1036194"/>
          </a:xfrm>
          <a:prstGeom prst="rect">
            <a:avLst/>
          </a:prstGeom>
        </p:spPr>
      </p:pic>
      <p:pic>
        <p:nvPicPr>
          <p:cNvPr id="19" name="Image 18">
            <a:extLst>
              <a:ext uri="{FF2B5EF4-FFF2-40B4-BE49-F238E27FC236}">
                <a16:creationId xmlns:a16="http://schemas.microsoft.com/office/drawing/2014/main" id="{04308181-668E-448A-8A02-48C504165D72}"/>
              </a:ext>
            </a:extLst>
          </p:cNvPr>
          <p:cNvPicPr>
            <a:picLocks noChangeAspect="1"/>
          </p:cNvPicPr>
          <p:nvPr/>
        </p:nvPicPr>
        <p:blipFill>
          <a:blip r:embed="rId5">
            <a:extLst>
              <a:ext uri="{28A0092B-C50C-407E-A947-70E740481C1C}">
                <a14:useLocalDpi xmlns:a14="http://schemas.microsoft.com/office/drawing/2010/main" val="0"/>
              </a:ext>
            </a:extLst>
          </a:blip>
          <a:srcRect l="26389" t="10321" r="31805" b="9895"/>
          <a:stretch>
            <a:fillRect/>
          </a:stretch>
        </p:blipFill>
        <p:spPr>
          <a:xfrm>
            <a:off x="4287166" y="5596197"/>
            <a:ext cx="726885" cy="903173"/>
          </a:xfrm>
          <a:prstGeom prst="rect">
            <a:avLst/>
          </a:prstGeom>
        </p:spPr>
      </p:pic>
      <p:pic>
        <p:nvPicPr>
          <p:cNvPr id="22" name="Image 21">
            <a:extLst>
              <a:ext uri="{FF2B5EF4-FFF2-40B4-BE49-F238E27FC236}">
                <a16:creationId xmlns:a16="http://schemas.microsoft.com/office/drawing/2014/main" id="{35F92F3C-01C0-4E9E-9227-6F80AEA0CD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9559" y="6757928"/>
            <a:ext cx="1596039" cy="1045235"/>
          </a:xfrm>
          <a:prstGeom prst="rect">
            <a:avLst/>
          </a:prstGeom>
        </p:spPr>
      </p:pic>
      <p:pic>
        <p:nvPicPr>
          <p:cNvPr id="26" name="Image 25">
            <a:extLst>
              <a:ext uri="{FF2B5EF4-FFF2-40B4-BE49-F238E27FC236}">
                <a16:creationId xmlns:a16="http://schemas.microsoft.com/office/drawing/2014/main" id="{2F56C23A-5466-44DC-ACB7-876B611C2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0547" y="8118825"/>
            <a:ext cx="1280121" cy="838343"/>
          </a:xfrm>
          <a:prstGeom prst="rect">
            <a:avLst/>
          </a:prstGeom>
        </p:spPr>
      </p:pic>
    </p:spTree>
    <p:extLst>
      <p:ext uri="{BB962C8B-B14F-4D97-AF65-F5344CB8AC3E}">
        <p14:creationId xmlns:p14="http://schemas.microsoft.com/office/powerpoint/2010/main" val="88738673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E88CF6FB-D5D1-4F93-B5A8-78040B8B7D8D}"/>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16</a:t>
            </a:r>
            <a:endParaRPr lang="fr-FR" sz="1300"/>
          </a:p>
          <a:p>
            <a:endParaRPr lang="fr-FR" sz="1300"/>
          </a:p>
          <a:p>
            <a:pPr rtl="0"/>
            <a:r>
              <a:rPr lang="en-GB" sz="1300" b="0" i="0" u="none" strike="noStrike">
                <a:highlight>
                  <a:srgbClr val="000000">
                    <a:alpha val="0"/>
                  </a:srgbClr>
                </a:highlight>
                <a:latin typeface="Calibri"/>
              </a:rPr>
              <a:t>Screw in place using the 4.8x25 screws</a:t>
            </a:r>
          </a:p>
        </p:txBody>
      </p:sp>
      <p:pic>
        <p:nvPicPr>
          <p:cNvPr id="3" name="Image 2">
            <a:extLst>
              <a:ext uri="{FF2B5EF4-FFF2-40B4-BE49-F238E27FC236}">
                <a16:creationId xmlns:a16="http://schemas.microsoft.com/office/drawing/2014/main" id="{8FC74E08-9530-442A-956B-C7560A95C8BE}"/>
              </a:ext>
            </a:extLst>
          </p:cNvPr>
          <p:cNvPicPr>
            <a:picLocks noChangeAspect="1"/>
          </p:cNvPicPr>
          <p:nvPr/>
        </p:nvPicPr>
        <p:blipFill>
          <a:blip r:embed="rId2">
            <a:extLst>
              <a:ext uri="{28A0092B-C50C-407E-A947-70E740481C1C}">
                <a14:useLocalDpi xmlns:a14="http://schemas.microsoft.com/office/drawing/2010/main" val="0"/>
              </a:ext>
            </a:extLst>
          </a:blip>
          <a:srcRect l="6111" t="24340"/>
          <a:stretch>
            <a:fillRect/>
          </a:stretch>
        </p:blipFill>
        <p:spPr>
          <a:xfrm>
            <a:off x="769935" y="2205200"/>
            <a:ext cx="4564063" cy="2477958"/>
          </a:xfrm>
          <a:prstGeom prst="rect">
            <a:avLst/>
          </a:prstGeom>
        </p:spPr>
      </p:pic>
      <p:pic>
        <p:nvPicPr>
          <p:cNvPr id="7" name="Image 6">
            <a:extLst>
              <a:ext uri="{FF2B5EF4-FFF2-40B4-BE49-F238E27FC236}">
                <a16:creationId xmlns:a16="http://schemas.microsoft.com/office/drawing/2014/main" id="{A70330B3-96EF-48ED-A74E-8CCA84096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81" y="5075289"/>
            <a:ext cx="4495017" cy="2472799"/>
          </a:xfrm>
          <a:prstGeom prst="rect">
            <a:avLst/>
          </a:prstGeom>
        </p:spPr>
      </p:pic>
      <p:sp>
        <p:nvSpPr>
          <p:cNvPr id="8" name="Rectangle 7">
            <a:extLst>
              <a:ext uri="{FF2B5EF4-FFF2-40B4-BE49-F238E27FC236}">
                <a16:creationId xmlns:a16="http://schemas.microsoft.com/office/drawing/2014/main" id="{952DDDF0-BFA7-4F12-BD5C-4BBE8ECBD109}"/>
              </a:ext>
            </a:extLst>
          </p:cNvPr>
          <p:cNvSpPr/>
          <p:nvPr/>
        </p:nvSpPr>
        <p:spPr>
          <a:xfrm>
            <a:off x="237343" y="192701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3D7BC118-3D2C-40C7-8FC4-308BC6DD210C}"/>
              </a:ext>
            </a:extLst>
          </p:cNvPr>
          <p:cNvSpPr/>
          <p:nvPr/>
        </p:nvSpPr>
        <p:spPr>
          <a:xfrm>
            <a:off x="5497790" y="435006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0" name="Rectangle 9">
            <a:extLst>
              <a:ext uri="{FF2B5EF4-FFF2-40B4-BE49-F238E27FC236}">
                <a16:creationId xmlns:a16="http://schemas.microsoft.com/office/drawing/2014/main" id="{7A01289D-6F01-4601-B0F6-02E61A6EBACC}"/>
              </a:ext>
            </a:extLst>
          </p:cNvPr>
          <p:cNvSpPr/>
          <p:nvPr/>
        </p:nvSpPr>
        <p:spPr>
          <a:xfrm>
            <a:off x="237343" y="490422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E56FFB25-975B-44F5-86AE-8BE5593CEF13}"/>
              </a:ext>
            </a:extLst>
          </p:cNvPr>
          <p:cNvSpPr/>
          <p:nvPr/>
        </p:nvSpPr>
        <p:spPr>
          <a:xfrm>
            <a:off x="5495308" y="732726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2" name="Connecteur droit 11">
            <a:extLst>
              <a:ext uri="{FF2B5EF4-FFF2-40B4-BE49-F238E27FC236}">
                <a16:creationId xmlns:a16="http://schemas.microsoft.com/office/drawing/2014/main" id="{C260A4D0-225D-47EA-9CAD-B66F4FAE0A6A}"/>
              </a:ext>
            </a:extLst>
          </p:cNvPr>
          <p:cNvCxnSpPr/>
          <p:nvPr/>
        </p:nvCxnSpPr>
        <p:spPr>
          <a:xfrm flipH="1">
            <a:off x="3162705" y="2409528"/>
            <a:ext cx="454351" cy="669643"/>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8BA7C4EB-456E-4CCD-AB36-844CA5B4B969}"/>
              </a:ext>
            </a:extLst>
          </p:cNvPr>
          <p:cNvSpPr txBox="1"/>
          <p:nvPr/>
        </p:nvSpPr>
        <p:spPr>
          <a:xfrm>
            <a:off x="3606980" y="2163307"/>
            <a:ext cx="71526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(4.8x25)</a:t>
            </a:r>
          </a:p>
        </p:txBody>
      </p:sp>
    </p:spTree>
    <p:extLst>
      <p:ext uri="{BB962C8B-B14F-4D97-AF65-F5344CB8AC3E}">
        <p14:creationId xmlns:p14="http://schemas.microsoft.com/office/powerpoint/2010/main" val="9658124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E88CF6FB-D5D1-4F93-B5A8-78040B8B7D8D}"/>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17</a:t>
            </a:r>
            <a:endParaRPr lang="fr-FR" sz="1300"/>
          </a:p>
          <a:p>
            <a:endParaRPr lang="fr-FR" sz="1300"/>
          </a:p>
          <a:p>
            <a:pPr rtl="0"/>
            <a:r>
              <a:rPr lang="en-GB" sz="1300" b="0" i="0" u="none" strike="noStrike">
                <a:highlight>
                  <a:srgbClr val="000000">
                    <a:alpha val="0"/>
                  </a:srgbClr>
                </a:highlight>
                <a:latin typeface="Calibri"/>
              </a:rPr>
              <a:t>Repeat on the other side</a:t>
            </a:r>
          </a:p>
        </p:txBody>
      </p:sp>
      <p:pic>
        <p:nvPicPr>
          <p:cNvPr id="4" name="Image 3">
            <a:extLst>
              <a:ext uri="{FF2B5EF4-FFF2-40B4-BE49-F238E27FC236}">
                <a16:creationId xmlns:a16="http://schemas.microsoft.com/office/drawing/2014/main" id="{FA5BA177-1B07-4595-9755-B41C2F9BAAF6}"/>
              </a:ext>
            </a:extLst>
          </p:cNvPr>
          <p:cNvPicPr>
            <a:picLocks noChangeAspect="1"/>
          </p:cNvPicPr>
          <p:nvPr/>
        </p:nvPicPr>
        <p:blipFill>
          <a:blip r:embed="rId2">
            <a:extLst>
              <a:ext uri="{28A0092B-C50C-407E-A947-70E740481C1C}">
                <a14:useLocalDpi xmlns:a14="http://schemas.microsoft.com/office/drawing/2010/main" val="0"/>
              </a:ext>
            </a:extLst>
          </a:blip>
          <a:srcRect l="8293" t="24163"/>
          <a:stretch>
            <a:fillRect/>
          </a:stretch>
        </p:blipFill>
        <p:spPr>
          <a:xfrm>
            <a:off x="284356" y="2163307"/>
            <a:ext cx="6289288" cy="3504027"/>
          </a:xfrm>
          <a:prstGeom prst="rect">
            <a:avLst/>
          </a:prstGeom>
        </p:spPr>
      </p:pic>
      <p:sp>
        <p:nvSpPr>
          <p:cNvPr id="3" name="Ellipse 2">
            <a:extLst>
              <a:ext uri="{FF2B5EF4-FFF2-40B4-BE49-F238E27FC236}">
                <a16:creationId xmlns:a16="http://schemas.microsoft.com/office/drawing/2014/main" id="{A1F0295A-1BDF-4FED-B810-3EF67C1DFCCC}"/>
              </a:ext>
            </a:extLst>
          </p:cNvPr>
          <p:cNvSpPr/>
          <p:nvPr/>
        </p:nvSpPr>
        <p:spPr>
          <a:xfrm rot="2691275">
            <a:off x="5354203" y="3010083"/>
            <a:ext cx="610939" cy="27227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Tree>
    <p:extLst>
      <p:ext uri="{BB962C8B-B14F-4D97-AF65-F5344CB8AC3E}">
        <p14:creationId xmlns:p14="http://schemas.microsoft.com/office/powerpoint/2010/main" val="20586080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E88CF6FB-D5D1-4F93-B5A8-78040B8B7D8D}"/>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18</a:t>
            </a:r>
            <a:endParaRPr lang="fr-FR" sz="1300"/>
          </a:p>
          <a:p>
            <a:endParaRPr lang="fr-FR" sz="1300"/>
          </a:p>
          <a:p>
            <a:pPr rtl="0"/>
            <a:r>
              <a:rPr lang="en-GB" sz="1300" b="0" i="0" u="none" strike="noStrike">
                <a:highlight>
                  <a:srgbClr val="000000">
                    <a:alpha val="0"/>
                  </a:srgbClr>
                </a:highlight>
                <a:latin typeface="Calibri"/>
              </a:rPr>
              <a:t>Position the I-shaped cross beam between the beam and the AP14 beams</a:t>
            </a:r>
          </a:p>
        </p:txBody>
      </p:sp>
      <p:pic>
        <p:nvPicPr>
          <p:cNvPr id="3" name="Image 2">
            <a:extLst>
              <a:ext uri="{FF2B5EF4-FFF2-40B4-BE49-F238E27FC236}">
                <a16:creationId xmlns:a16="http://schemas.microsoft.com/office/drawing/2014/main" id="{E4E79DE7-8FB8-40F3-8EE8-3DEFF385B023}"/>
              </a:ext>
            </a:extLst>
          </p:cNvPr>
          <p:cNvPicPr>
            <a:picLocks noChangeAspect="1"/>
          </p:cNvPicPr>
          <p:nvPr/>
        </p:nvPicPr>
        <p:blipFill>
          <a:blip r:embed="rId2">
            <a:extLst>
              <a:ext uri="{28A0092B-C50C-407E-A947-70E740481C1C}">
                <a14:useLocalDpi xmlns:a14="http://schemas.microsoft.com/office/drawing/2010/main" val="0"/>
              </a:ext>
            </a:extLst>
          </a:blip>
          <a:srcRect t="21533"/>
          <a:stretch>
            <a:fillRect/>
          </a:stretch>
        </p:blipFill>
        <p:spPr>
          <a:xfrm>
            <a:off x="934936" y="2122466"/>
            <a:ext cx="4386490" cy="2423538"/>
          </a:xfrm>
          <a:prstGeom prst="rect">
            <a:avLst/>
          </a:prstGeom>
        </p:spPr>
      </p:pic>
      <p:pic>
        <p:nvPicPr>
          <p:cNvPr id="8" name="Image 7">
            <a:extLst>
              <a:ext uri="{FF2B5EF4-FFF2-40B4-BE49-F238E27FC236}">
                <a16:creationId xmlns:a16="http://schemas.microsoft.com/office/drawing/2014/main" id="{048A3D37-6BA8-4628-95EE-0088A2A73859}"/>
              </a:ext>
            </a:extLst>
          </p:cNvPr>
          <p:cNvPicPr>
            <a:picLocks noChangeAspect="1"/>
          </p:cNvPicPr>
          <p:nvPr/>
        </p:nvPicPr>
        <p:blipFill>
          <a:blip r:embed="rId3">
            <a:extLst>
              <a:ext uri="{28A0092B-C50C-407E-A947-70E740481C1C}">
                <a14:useLocalDpi xmlns:a14="http://schemas.microsoft.com/office/drawing/2010/main" val="0"/>
              </a:ext>
            </a:extLst>
          </a:blip>
          <a:srcRect t="22092"/>
          <a:stretch>
            <a:fillRect/>
          </a:stretch>
        </p:blipFill>
        <p:spPr>
          <a:xfrm>
            <a:off x="377223" y="5018783"/>
            <a:ext cx="4713798" cy="2585812"/>
          </a:xfrm>
          <a:prstGeom prst="rect">
            <a:avLst/>
          </a:prstGeom>
        </p:spPr>
      </p:pic>
      <p:sp>
        <p:nvSpPr>
          <p:cNvPr id="9" name="Rectangle 8">
            <a:extLst>
              <a:ext uri="{FF2B5EF4-FFF2-40B4-BE49-F238E27FC236}">
                <a16:creationId xmlns:a16="http://schemas.microsoft.com/office/drawing/2014/main" id="{6F19D1A1-0B74-4CDD-81F7-DCAFB3ED4B83}"/>
              </a:ext>
            </a:extLst>
          </p:cNvPr>
          <p:cNvSpPr/>
          <p:nvPr/>
        </p:nvSpPr>
        <p:spPr>
          <a:xfrm>
            <a:off x="237343" y="192701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DF50C7A8-CCCF-4FE0-8BBC-C3CD39552F50}"/>
              </a:ext>
            </a:extLst>
          </p:cNvPr>
          <p:cNvSpPr/>
          <p:nvPr/>
        </p:nvSpPr>
        <p:spPr>
          <a:xfrm>
            <a:off x="5497790" y="435006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1" name="Rectangle 10">
            <a:extLst>
              <a:ext uri="{FF2B5EF4-FFF2-40B4-BE49-F238E27FC236}">
                <a16:creationId xmlns:a16="http://schemas.microsoft.com/office/drawing/2014/main" id="{37EEAE92-0062-4E1D-A20F-EEC7F1EA67A4}"/>
              </a:ext>
            </a:extLst>
          </p:cNvPr>
          <p:cNvSpPr/>
          <p:nvPr/>
        </p:nvSpPr>
        <p:spPr>
          <a:xfrm>
            <a:off x="237343" y="490422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Rectangle 11">
            <a:extLst>
              <a:ext uri="{FF2B5EF4-FFF2-40B4-BE49-F238E27FC236}">
                <a16:creationId xmlns:a16="http://schemas.microsoft.com/office/drawing/2014/main" id="{8C119F4A-A4F5-41A1-9712-37BED875C980}"/>
              </a:ext>
            </a:extLst>
          </p:cNvPr>
          <p:cNvSpPr/>
          <p:nvPr/>
        </p:nvSpPr>
        <p:spPr>
          <a:xfrm>
            <a:off x="5495308" y="732726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4" name="Connecteur droit 13">
            <a:extLst>
              <a:ext uri="{FF2B5EF4-FFF2-40B4-BE49-F238E27FC236}">
                <a16:creationId xmlns:a16="http://schemas.microsoft.com/office/drawing/2014/main" id="{5DFEF58A-12C3-47F6-9F62-5DA39BF96D94}"/>
              </a:ext>
            </a:extLst>
          </p:cNvPr>
          <p:cNvCxnSpPr>
            <a:stCxn id="15" idx="1"/>
          </p:cNvCxnSpPr>
          <p:nvPr/>
        </p:nvCxnSpPr>
        <p:spPr>
          <a:xfrm flipH="1">
            <a:off x="3622687" y="2176963"/>
            <a:ext cx="442016" cy="339268"/>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2B3C1CB1-23B7-4DC2-A7FB-C001A93DEEE1}"/>
              </a:ext>
            </a:extLst>
          </p:cNvPr>
          <p:cNvSpPr txBox="1"/>
          <p:nvPr/>
        </p:nvSpPr>
        <p:spPr>
          <a:xfrm>
            <a:off x="4064703" y="2053852"/>
            <a:ext cx="69442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I-SHAPED CROSS BEAM</a:t>
            </a:r>
          </a:p>
        </p:txBody>
      </p:sp>
      <p:cxnSp>
        <p:nvCxnSpPr>
          <p:cNvPr id="17" name="Connecteur droit 16">
            <a:extLst>
              <a:ext uri="{FF2B5EF4-FFF2-40B4-BE49-F238E27FC236}">
                <a16:creationId xmlns:a16="http://schemas.microsoft.com/office/drawing/2014/main" id="{E7897477-801B-4E96-8D93-4BB35035EE7B}"/>
              </a:ext>
            </a:extLst>
          </p:cNvPr>
          <p:cNvCxnSpPr>
            <a:stCxn id="19" idx="1"/>
          </p:cNvCxnSpPr>
          <p:nvPr/>
        </p:nvCxnSpPr>
        <p:spPr>
          <a:xfrm flipH="1">
            <a:off x="3622688" y="3808974"/>
            <a:ext cx="486884" cy="0"/>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3CC47EE1-9362-4738-939D-3CC688B38303}"/>
              </a:ext>
            </a:extLst>
          </p:cNvPr>
          <p:cNvSpPr txBox="1"/>
          <p:nvPr/>
        </p:nvSpPr>
        <p:spPr>
          <a:xfrm>
            <a:off x="4109572" y="3685863"/>
            <a:ext cx="455574"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AP14 beam</a:t>
            </a:r>
          </a:p>
        </p:txBody>
      </p:sp>
      <p:cxnSp>
        <p:nvCxnSpPr>
          <p:cNvPr id="20" name="Connecteur droit 19">
            <a:extLst>
              <a:ext uri="{FF2B5EF4-FFF2-40B4-BE49-F238E27FC236}">
                <a16:creationId xmlns:a16="http://schemas.microsoft.com/office/drawing/2014/main" id="{B4F8CC6F-A628-4744-85FA-30E194D6D031}"/>
              </a:ext>
            </a:extLst>
          </p:cNvPr>
          <p:cNvCxnSpPr/>
          <p:nvPr/>
        </p:nvCxnSpPr>
        <p:spPr>
          <a:xfrm flipH="1">
            <a:off x="1536574" y="3018432"/>
            <a:ext cx="486885" cy="0"/>
          </a:xfrm>
          <a:prstGeom prst="line">
            <a:avLst/>
          </a:prstGeom>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00CD1F47-7F06-4B6E-B13D-A39855070716}"/>
              </a:ext>
            </a:extLst>
          </p:cNvPr>
          <p:cNvSpPr txBox="1"/>
          <p:nvPr/>
        </p:nvSpPr>
        <p:spPr>
          <a:xfrm>
            <a:off x="970393" y="2895321"/>
            <a:ext cx="56618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Beam </a:t>
            </a:r>
          </a:p>
        </p:txBody>
      </p:sp>
    </p:spTree>
    <p:extLst>
      <p:ext uri="{BB962C8B-B14F-4D97-AF65-F5344CB8AC3E}">
        <p14:creationId xmlns:p14="http://schemas.microsoft.com/office/powerpoint/2010/main" val="20127792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702C9BFC-C58F-472E-B8B9-030DEAB10E1B}"/>
              </a:ext>
            </a:extLst>
          </p:cNvPr>
          <p:cNvPicPr>
            <a:picLocks noChangeAspect="1"/>
          </p:cNvPicPr>
          <p:nvPr/>
        </p:nvPicPr>
        <p:blipFill>
          <a:blip r:embed="rId2">
            <a:extLst>
              <a:ext uri="{28A0092B-C50C-407E-A947-70E740481C1C}">
                <a14:useLocalDpi xmlns:a14="http://schemas.microsoft.com/office/drawing/2010/main" val="0"/>
              </a:ext>
            </a:extLst>
          </a:blip>
          <a:srcRect l="23704" t="39268" b="9731"/>
          <a:stretch>
            <a:fillRect/>
          </a:stretch>
        </p:blipFill>
        <p:spPr>
          <a:xfrm>
            <a:off x="404316" y="1346285"/>
            <a:ext cx="4870605" cy="2292457"/>
          </a:xfrm>
          <a:prstGeom prst="rect">
            <a:avLst/>
          </a:prstGeom>
        </p:spPr>
      </p:pic>
      <p:pic>
        <p:nvPicPr>
          <p:cNvPr id="9" name="Image 8">
            <a:extLst>
              <a:ext uri="{FF2B5EF4-FFF2-40B4-BE49-F238E27FC236}">
                <a16:creationId xmlns:a16="http://schemas.microsoft.com/office/drawing/2014/main" id="{07C0022C-4C78-47BF-8055-F7BE38F75ACC}"/>
              </a:ext>
            </a:extLst>
          </p:cNvPr>
          <p:cNvPicPr>
            <a:picLocks noChangeAspect="1"/>
          </p:cNvPicPr>
          <p:nvPr/>
        </p:nvPicPr>
        <p:blipFill>
          <a:blip r:embed="rId3">
            <a:extLst>
              <a:ext uri="{28A0092B-C50C-407E-A947-70E740481C1C}">
                <a14:useLocalDpi xmlns:a14="http://schemas.microsoft.com/office/drawing/2010/main" val="0"/>
              </a:ext>
            </a:extLst>
          </a:blip>
          <a:srcRect l="22903" b="15171"/>
          <a:stretch>
            <a:fillRect/>
          </a:stretch>
        </p:blipFill>
        <p:spPr>
          <a:xfrm>
            <a:off x="404316" y="4270002"/>
            <a:ext cx="4870605" cy="3135826"/>
          </a:xfrm>
          <a:prstGeom prst="rect">
            <a:avLst/>
          </a:prstGeom>
        </p:spPr>
      </p:pic>
      <p:cxnSp>
        <p:nvCxnSpPr>
          <p:cNvPr id="11" name="Connecteur droit 10">
            <a:extLst>
              <a:ext uri="{FF2B5EF4-FFF2-40B4-BE49-F238E27FC236}">
                <a16:creationId xmlns:a16="http://schemas.microsoft.com/office/drawing/2014/main" id="{44198697-6043-4F50-81D3-4D6DA21AE633}"/>
              </a:ext>
            </a:extLst>
          </p:cNvPr>
          <p:cNvCxnSpPr/>
          <p:nvPr/>
        </p:nvCxnSpPr>
        <p:spPr>
          <a:xfrm>
            <a:off x="568712" y="6092908"/>
            <a:ext cx="2098288"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4879AD9-16AE-433C-BD32-2DCC516EC520}"/>
              </a:ext>
            </a:extLst>
          </p:cNvPr>
          <p:cNvSpPr/>
          <p:nvPr/>
        </p:nvSpPr>
        <p:spPr>
          <a:xfrm>
            <a:off x="209395" y="1085047"/>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57384A45-90C9-4B65-BAFA-50EF27BD9303}"/>
              </a:ext>
            </a:extLst>
          </p:cNvPr>
          <p:cNvSpPr/>
          <p:nvPr/>
        </p:nvSpPr>
        <p:spPr>
          <a:xfrm>
            <a:off x="5469842" y="350809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12" name="Rectangle 11">
            <a:extLst>
              <a:ext uri="{FF2B5EF4-FFF2-40B4-BE49-F238E27FC236}">
                <a16:creationId xmlns:a16="http://schemas.microsoft.com/office/drawing/2014/main" id="{708CEFC6-B2E2-4261-A04C-15ECDF27F8B7}"/>
              </a:ext>
            </a:extLst>
          </p:cNvPr>
          <p:cNvSpPr/>
          <p:nvPr/>
        </p:nvSpPr>
        <p:spPr>
          <a:xfrm>
            <a:off x="209395" y="4062255"/>
            <a:ext cx="5781676" cy="37354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3DD9B30C-AD7D-4115-A354-56BA07301A12}"/>
              </a:ext>
            </a:extLst>
          </p:cNvPr>
          <p:cNvSpPr/>
          <p:nvPr/>
        </p:nvSpPr>
        <p:spPr>
          <a:xfrm>
            <a:off x="5469842" y="7405828"/>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cxnSp>
        <p:nvCxnSpPr>
          <p:cNvPr id="3" name="Connecteur droit 2">
            <a:extLst>
              <a:ext uri="{FF2B5EF4-FFF2-40B4-BE49-F238E27FC236}">
                <a16:creationId xmlns:a16="http://schemas.microsoft.com/office/drawing/2014/main" id="{A32DE21C-9B0B-487A-8FF6-2FFF23AA419F}"/>
              </a:ext>
            </a:extLst>
          </p:cNvPr>
          <p:cNvCxnSpPr/>
          <p:nvPr/>
        </p:nvCxnSpPr>
        <p:spPr>
          <a:xfrm flipH="1" flipV="1">
            <a:off x="568712" y="5461000"/>
            <a:ext cx="485388" cy="61920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A890FB98-9CD4-4590-8898-DD4328E474D9}"/>
              </a:ext>
            </a:extLst>
          </p:cNvPr>
          <p:cNvSpPr txBox="1"/>
          <p:nvPr/>
        </p:nvSpPr>
        <p:spPr>
          <a:xfrm>
            <a:off x="149634" y="5031531"/>
            <a:ext cx="771653" cy="299848"/>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Pre-drilled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hole </a:t>
            </a:r>
          </a:p>
        </p:txBody>
      </p:sp>
      <p:cxnSp>
        <p:nvCxnSpPr>
          <p:cNvPr id="16" name="Connecteur droit 15">
            <a:extLst>
              <a:ext uri="{FF2B5EF4-FFF2-40B4-BE49-F238E27FC236}">
                <a16:creationId xmlns:a16="http://schemas.microsoft.com/office/drawing/2014/main" id="{D76A1C6B-771D-4350-BB5B-486A6916D2CB}"/>
              </a:ext>
            </a:extLst>
          </p:cNvPr>
          <p:cNvCxnSpPr>
            <a:stCxn id="17" idx="1"/>
          </p:cNvCxnSpPr>
          <p:nvPr/>
        </p:nvCxnSpPr>
        <p:spPr>
          <a:xfrm flipH="1">
            <a:off x="2986984" y="5245852"/>
            <a:ext cx="442016" cy="339268"/>
          </a:xfrm>
          <a:prstGeom prst="line">
            <a:avLst/>
          </a:prstGeom>
        </p:spPr>
        <p:style>
          <a:lnRef idx="1">
            <a:schemeClr val="dk1"/>
          </a:lnRef>
          <a:fillRef idx="0">
            <a:schemeClr val="dk1"/>
          </a:fillRef>
          <a:effectRef idx="0">
            <a:schemeClr val="dk1"/>
          </a:effectRef>
          <a:fontRef idx="minor">
            <a:schemeClr val="tx1"/>
          </a:fontRef>
        </p:style>
      </p:cxnSp>
      <p:sp>
        <p:nvSpPr>
          <p:cNvPr id="17" name="ZoneTexte 16">
            <a:extLst>
              <a:ext uri="{FF2B5EF4-FFF2-40B4-BE49-F238E27FC236}">
                <a16:creationId xmlns:a16="http://schemas.microsoft.com/office/drawing/2014/main" id="{ECF54948-1088-42B6-9149-8F1E25D32882}"/>
              </a:ext>
            </a:extLst>
          </p:cNvPr>
          <p:cNvSpPr txBox="1"/>
          <p:nvPr/>
        </p:nvSpPr>
        <p:spPr>
          <a:xfrm>
            <a:off x="3429000" y="5122741"/>
            <a:ext cx="69442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I-SHAPED CROSS BEAM</a:t>
            </a:r>
          </a:p>
        </p:txBody>
      </p:sp>
    </p:spTree>
    <p:extLst>
      <p:ext uri="{BB962C8B-B14F-4D97-AF65-F5344CB8AC3E}">
        <p14:creationId xmlns:p14="http://schemas.microsoft.com/office/powerpoint/2010/main" val="244217937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CFE173D7-DE15-42DE-9D6D-7694E0770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40" y="2034111"/>
            <a:ext cx="3852460" cy="2537889"/>
          </a:xfrm>
          <a:prstGeom prst="rect">
            <a:avLst/>
          </a:prstGeom>
        </p:spPr>
      </p:pic>
      <p:pic>
        <p:nvPicPr>
          <p:cNvPr id="7" name="Image 6">
            <a:extLst>
              <a:ext uri="{FF2B5EF4-FFF2-40B4-BE49-F238E27FC236}">
                <a16:creationId xmlns:a16="http://schemas.microsoft.com/office/drawing/2014/main" id="{4292F4A8-DDE9-4FE2-BE64-67F81AD0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167" y="5110409"/>
            <a:ext cx="3647033" cy="2402560"/>
          </a:xfrm>
          <a:prstGeom prst="rect">
            <a:avLst/>
          </a:prstGeom>
        </p:spPr>
      </p:pic>
      <p:sp>
        <p:nvSpPr>
          <p:cNvPr id="11" name="ZoneTexte 10">
            <a:extLst>
              <a:ext uri="{FF2B5EF4-FFF2-40B4-BE49-F238E27FC236}">
                <a16:creationId xmlns:a16="http://schemas.microsoft.com/office/drawing/2014/main" id="{F2459481-D3F1-4161-85DE-B53441BB1C2D}"/>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19</a:t>
            </a:r>
            <a:endParaRPr lang="fr-FR" sz="1300"/>
          </a:p>
          <a:p>
            <a:endParaRPr lang="fr-FR" sz="1300"/>
          </a:p>
          <a:p>
            <a:pPr rtl="0"/>
            <a:r>
              <a:rPr lang="en-GB" sz="1300" b="0" i="0" u="none" strike="noStrike">
                <a:highlight>
                  <a:srgbClr val="000000">
                    <a:alpha val="0"/>
                  </a:srgbClr>
                </a:highlight>
                <a:latin typeface="Calibri"/>
              </a:rPr>
              <a:t>Screw the I-shaped cross beam in place with the 4.8x25 screws</a:t>
            </a:r>
          </a:p>
        </p:txBody>
      </p:sp>
      <p:sp>
        <p:nvSpPr>
          <p:cNvPr id="8" name="Rectangle 7">
            <a:extLst>
              <a:ext uri="{FF2B5EF4-FFF2-40B4-BE49-F238E27FC236}">
                <a16:creationId xmlns:a16="http://schemas.microsoft.com/office/drawing/2014/main" id="{7D3D7618-2D3F-47EA-9D6B-BCE47A6302A0}"/>
              </a:ext>
            </a:extLst>
          </p:cNvPr>
          <p:cNvSpPr/>
          <p:nvPr/>
        </p:nvSpPr>
        <p:spPr>
          <a:xfrm>
            <a:off x="237343" y="192701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7D1BF5E2-07C9-45DB-9B80-54628C9B9E46}"/>
              </a:ext>
            </a:extLst>
          </p:cNvPr>
          <p:cNvSpPr/>
          <p:nvPr/>
        </p:nvSpPr>
        <p:spPr>
          <a:xfrm>
            <a:off x="5497790" y="435006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0" name="Rectangle 9">
            <a:extLst>
              <a:ext uri="{FF2B5EF4-FFF2-40B4-BE49-F238E27FC236}">
                <a16:creationId xmlns:a16="http://schemas.microsoft.com/office/drawing/2014/main" id="{ACE5695E-9397-4F4A-AC4E-177B41D2AE30}"/>
              </a:ext>
            </a:extLst>
          </p:cNvPr>
          <p:cNvSpPr/>
          <p:nvPr/>
        </p:nvSpPr>
        <p:spPr>
          <a:xfrm>
            <a:off x="237343" y="490422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Rectangle 11">
            <a:extLst>
              <a:ext uri="{FF2B5EF4-FFF2-40B4-BE49-F238E27FC236}">
                <a16:creationId xmlns:a16="http://schemas.microsoft.com/office/drawing/2014/main" id="{DD16B54A-9495-4A34-B2D3-87D2C2E94C5D}"/>
              </a:ext>
            </a:extLst>
          </p:cNvPr>
          <p:cNvSpPr/>
          <p:nvPr/>
        </p:nvSpPr>
        <p:spPr>
          <a:xfrm>
            <a:off x="5495308" y="732726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4" name="Connecteur droit 13">
            <a:extLst>
              <a:ext uri="{FF2B5EF4-FFF2-40B4-BE49-F238E27FC236}">
                <a16:creationId xmlns:a16="http://schemas.microsoft.com/office/drawing/2014/main" id="{E56087EB-B4CA-45AB-B632-40C62E82D4E7}"/>
              </a:ext>
            </a:extLst>
          </p:cNvPr>
          <p:cNvCxnSpPr/>
          <p:nvPr/>
        </p:nvCxnSpPr>
        <p:spPr>
          <a:xfrm flipH="1">
            <a:off x="1846202" y="3244713"/>
            <a:ext cx="554098" cy="0"/>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70DDCBDA-6791-4A4A-8F1D-797B3BA71F1B}"/>
              </a:ext>
            </a:extLst>
          </p:cNvPr>
          <p:cNvSpPr txBox="1"/>
          <p:nvPr/>
        </p:nvSpPr>
        <p:spPr>
          <a:xfrm>
            <a:off x="1018874" y="2998492"/>
            <a:ext cx="715260"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Screw (4.8x25)</a:t>
            </a:r>
          </a:p>
        </p:txBody>
      </p:sp>
    </p:spTree>
    <p:extLst>
      <p:ext uri="{BB962C8B-B14F-4D97-AF65-F5344CB8AC3E}">
        <p14:creationId xmlns:p14="http://schemas.microsoft.com/office/powerpoint/2010/main" val="29607970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D083FECC-CCF1-4211-9CEA-4D979A608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362" y="977656"/>
            <a:ext cx="4300537" cy="2833069"/>
          </a:xfrm>
          <a:prstGeom prst="rect">
            <a:avLst/>
          </a:prstGeom>
        </p:spPr>
      </p:pic>
      <p:pic>
        <p:nvPicPr>
          <p:cNvPr id="8" name="Image 7">
            <a:extLst>
              <a:ext uri="{FF2B5EF4-FFF2-40B4-BE49-F238E27FC236}">
                <a16:creationId xmlns:a16="http://schemas.microsoft.com/office/drawing/2014/main" id="{48BFB028-41E8-4234-B0BA-7EA03D131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929" y="4232509"/>
            <a:ext cx="4301970" cy="2530836"/>
          </a:xfrm>
          <a:prstGeom prst="rect">
            <a:avLst/>
          </a:prstGeom>
        </p:spPr>
      </p:pic>
      <p:sp>
        <p:nvSpPr>
          <p:cNvPr id="7" name="Rectangle 6">
            <a:extLst>
              <a:ext uri="{FF2B5EF4-FFF2-40B4-BE49-F238E27FC236}">
                <a16:creationId xmlns:a16="http://schemas.microsoft.com/office/drawing/2014/main" id="{07CEF81B-64F1-4B19-A983-24440B8DF992}"/>
              </a:ext>
            </a:extLst>
          </p:cNvPr>
          <p:cNvSpPr/>
          <p:nvPr/>
        </p:nvSpPr>
        <p:spPr>
          <a:xfrm>
            <a:off x="209395" y="1085047"/>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84BFF6A4-9422-4946-A21A-39060016F8AC}"/>
              </a:ext>
            </a:extLst>
          </p:cNvPr>
          <p:cNvSpPr/>
          <p:nvPr/>
        </p:nvSpPr>
        <p:spPr>
          <a:xfrm>
            <a:off x="5469842" y="350809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10" name="Rectangle 9">
            <a:extLst>
              <a:ext uri="{FF2B5EF4-FFF2-40B4-BE49-F238E27FC236}">
                <a16:creationId xmlns:a16="http://schemas.microsoft.com/office/drawing/2014/main" id="{98BFBED1-A526-4BCD-AC29-F3C0F0D654E9}"/>
              </a:ext>
            </a:extLst>
          </p:cNvPr>
          <p:cNvSpPr/>
          <p:nvPr/>
        </p:nvSpPr>
        <p:spPr>
          <a:xfrm>
            <a:off x="209395" y="4062255"/>
            <a:ext cx="5781676" cy="28149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047A0CC3-4C8B-44B6-9E06-D81CA5F73EC4}"/>
              </a:ext>
            </a:extLst>
          </p:cNvPr>
          <p:cNvSpPr/>
          <p:nvPr/>
        </p:nvSpPr>
        <p:spPr>
          <a:xfrm>
            <a:off x="5469842" y="648530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spTree>
    <p:extLst>
      <p:ext uri="{BB962C8B-B14F-4D97-AF65-F5344CB8AC3E}">
        <p14:creationId xmlns:p14="http://schemas.microsoft.com/office/powerpoint/2010/main" val="43831957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E88CF6FB-D5D1-4F93-B5A8-78040B8B7D8D}"/>
              </a:ext>
            </a:extLst>
          </p:cNvPr>
          <p:cNvSpPr txBox="1"/>
          <p:nvPr/>
        </p:nvSpPr>
        <p:spPr>
          <a:xfrm>
            <a:off x="134875" y="5137012"/>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a:t>
            </a:r>
            <a:endParaRPr lang="fr-FR" sz="1300"/>
          </a:p>
          <a:p>
            <a:endParaRPr lang="fr-FR" sz="1300"/>
          </a:p>
          <a:p>
            <a:pPr rtl="0"/>
            <a:r>
              <a:rPr lang="en-GB" sz="1300" b="0" i="0" u="none" strike="noStrike">
                <a:highlight>
                  <a:srgbClr val="000000">
                    <a:alpha val="0"/>
                  </a:srgbClr>
                </a:highlight>
                <a:latin typeface="Calibri"/>
              </a:rPr>
              <a:t>Repeat for the other cross beams</a:t>
            </a:r>
          </a:p>
        </p:txBody>
      </p:sp>
      <p:pic>
        <p:nvPicPr>
          <p:cNvPr id="4" name="Image 3">
            <a:extLst>
              <a:ext uri="{FF2B5EF4-FFF2-40B4-BE49-F238E27FC236}">
                <a16:creationId xmlns:a16="http://schemas.microsoft.com/office/drawing/2014/main" id="{BDD3B860-335C-48F4-AF40-8A3F80484CAF}"/>
              </a:ext>
            </a:extLst>
          </p:cNvPr>
          <p:cNvPicPr>
            <a:picLocks noChangeAspect="1"/>
          </p:cNvPicPr>
          <p:nvPr/>
        </p:nvPicPr>
        <p:blipFill>
          <a:blip r:embed="rId2">
            <a:extLst>
              <a:ext uri="{28A0092B-C50C-407E-A947-70E740481C1C}">
                <a14:useLocalDpi xmlns:a14="http://schemas.microsoft.com/office/drawing/2010/main" val="0"/>
              </a:ext>
            </a:extLst>
          </a:blip>
          <a:srcRect t="17950"/>
          <a:stretch>
            <a:fillRect/>
          </a:stretch>
        </p:blipFill>
        <p:spPr>
          <a:xfrm>
            <a:off x="471487" y="1197824"/>
            <a:ext cx="5758127" cy="3112388"/>
          </a:xfrm>
          <a:prstGeom prst="rect">
            <a:avLst/>
          </a:prstGeom>
        </p:spPr>
      </p:pic>
      <p:pic>
        <p:nvPicPr>
          <p:cNvPr id="9" name="Image 8">
            <a:extLst>
              <a:ext uri="{FF2B5EF4-FFF2-40B4-BE49-F238E27FC236}">
                <a16:creationId xmlns:a16="http://schemas.microsoft.com/office/drawing/2014/main" id="{96297C59-6A00-4CF1-9F02-5307EB040695}"/>
              </a:ext>
            </a:extLst>
          </p:cNvPr>
          <p:cNvPicPr>
            <a:picLocks noChangeAspect="1"/>
          </p:cNvPicPr>
          <p:nvPr/>
        </p:nvPicPr>
        <p:blipFill>
          <a:blip r:embed="rId3">
            <a:extLst>
              <a:ext uri="{28A0092B-C50C-407E-A947-70E740481C1C}">
                <a14:useLocalDpi xmlns:a14="http://schemas.microsoft.com/office/drawing/2010/main" val="0"/>
              </a:ext>
            </a:extLst>
          </a:blip>
          <a:srcRect l="11731" t="10453"/>
          <a:stretch>
            <a:fillRect/>
          </a:stretch>
        </p:blipFill>
        <p:spPr>
          <a:xfrm>
            <a:off x="351793" y="5897865"/>
            <a:ext cx="5306920" cy="3064104"/>
          </a:xfrm>
          <a:prstGeom prst="rect">
            <a:avLst/>
          </a:prstGeom>
        </p:spPr>
      </p:pic>
      <p:sp>
        <p:nvSpPr>
          <p:cNvPr id="8" name="Rectangle 7">
            <a:extLst>
              <a:ext uri="{FF2B5EF4-FFF2-40B4-BE49-F238E27FC236}">
                <a16:creationId xmlns:a16="http://schemas.microsoft.com/office/drawing/2014/main" id="{CDAD9705-6A0B-460A-AF9F-8B84E02F4C63}"/>
              </a:ext>
            </a:extLst>
          </p:cNvPr>
          <p:cNvSpPr/>
          <p:nvPr/>
        </p:nvSpPr>
        <p:spPr>
          <a:xfrm>
            <a:off x="235742" y="1040603"/>
            <a:ext cx="6279357" cy="38906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D888A529-25C8-4EB1-93F0-C3D6F6B15DF5}"/>
              </a:ext>
            </a:extLst>
          </p:cNvPr>
          <p:cNvSpPr/>
          <p:nvPr/>
        </p:nvSpPr>
        <p:spPr>
          <a:xfrm>
            <a:off x="5993870" y="4535433"/>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E</a:t>
            </a:r>
          </a:p>
        </p:txBody>
      </p:sp>
    </p:spTree>
    <p:extLst>
      <p:ext uri="{BB962C8B-B14F-4D97-AF65-F5344CB8AC3E}">
        <p14:creationId xmlns:p14="http://schemas.microsoft.com/office/powerpoint/2010/main" val="177966661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E6F974F3-7D77-4655-882D-D9B118D88673}"/>
              </a:ext>
            </a:extLst>
          </p:cNvPr>
          <p:cNvPicPr>
            <a:picLocks noChangeAspect="1"/>
          </p:cNvPicPr>
          <p:nvPr/>
        </p:nvPicPr>
        <p:blipFill>
          <a:blip r:embed="rId2">
            <a:extLst>
              <a:ext uri="{28A0092B-C50C-407E-A947-70E740481C1C}">
                <a14:useLocalDpi xmlns:a14="http://schemas.microsoft.com/office/drawing/2010/main" val="0"/>
              </a:ext>
            </a:extLst>
          </a:blip>
          <a:srcRect l="6111" t="18049" b="10201"/>
          <a:stretch>
            <a:fillRect/>
          </a:stretch>
        </p:blipFill>
        <p:spPr>
          <a:xfrm>
            <a:off x="209550" y="901699"/>
            <a:ext cx="6438900" cy="3251189"/>
          </a:xfrm>
          <a:prstGeom prst="rect">
            <a:avLst/>
          </a:prstGeom>
        </p:spPr>
      </p:pic>
      <p:pic>
        <p:nvPicPr>
          <p:cNvPr id="8" name="Image 7">
            <a:extLst>
              <a:ext uri="{FF2B5EF4-FFF2-40B4-BE49-F238E27FC236}">
                <a16:creationId xmlns:a16="http://schemas.microsoft.com/office/drawing/2014/main" id="{F83DD987-C573-4F4C-B304-B62C601F51F6}"/>
              </a:ext>
            </a:extLst>
          </p:cNvPr>
          <p:cNvPicPr>
            <a:picLocks noChangeAspect="1"/>
          </p:cNvPicPr>
          <p:nvPr/>
        </p:nvPicPr>
        <p:blipFill>
          <a:blip r:embed="rId3">
            <a:extLst>
              <a:ext uri="{28A0092B-C50C-407E-A947-70E740481C1C}">
                <a14:useLocalDpi xmlns:a14="http://schemas.microsoft.com/office/drawing/2010/main" val="0"/>
              </a:ext>
            </a:extLst>
          </a:blip>
          <a:srcRect l="3056" t="12444" b="9080"/>
          <a:stretch>
            <a:fillRect/>
          </a:stretch>
        </p:blipFill>
        <p:spPr>
          <a:xfrm>
            <a:off x="0" y="4043642"/>
            <a:ext cx="6648450" cy="3556000"/>
          </a:xfrm>
          <a:prstGeom prst="rect">
            <a:avLst/>
          </a:prstGeom>
        </p:spPr>
      </p:pic>
      <p:pic>
        <p:nvPicPr>
          <p:cNvPr id="7" name="Image 6">
            <a:extLst>
              <a:ext uri="{FF2B5EF4-FFF2-40B4-BE49-F238E27FC236}">
                <a16:creationId xmlns:a16="http://schemas.microsoft.com/office/drawing/2014/main" id="{ECE77EB5-CBD0-4D32-BF69-72C85CAA0D89}"/>
              </a:ext>
            </a:extLst>
          </p:cNvPr>
          <p:cNvPicPr>
            <a:picLocks noChangeAspect="1"/>
          </p:cNvPicPr>
          <p:nvPr/>
        </p:nvPicPr>
        <p:blipFill>
          <a:blip r:embed="rId4"/>
          <a:stretch>
            <a:fillRect/>
          </a:stretch>
        </p:blipFill>
        <p:spPr>
          <a:xfrm>
            <a:off x="356328" y="7982766"/>
            <a:ext cx="424768" cy="423877"/>
          </a:xfrm>
          <a:prstGeom prst="rect">
            <a:avLst/>
          </a:prstGeom>
        </p:spPr>
      </p:pic>
      <p:sp>
        <p:nvSpPr>
          <p:cNvPr id="2" name="ZoneTexte 1"/>
          <p:cNvSpPr txBox="1"/>
          <p:nvPr/>
        </p:nvSpPr>
        <p:spPr>
          <a:xfrm>
            <a:off x="781096" y="8091284"/>
            <a:ext cx="4966873" cy="276999"/>
          </a:xfrm>
          <a:prstGeom prst="rect">
            <a:avLst/>
          </a:prstGeom>
          <a:noFill/>
        </p:spPr>
        <p:txBody>
          <a:bodyPr wrap="none" rtlCol="0">
            <a:noAutofit/>
          </a:bodyPr>
          <a:lstStyle/>
          <a:p>
            <a:pPr rtl="0"/>
            <a:r>
              <a:rPr lang="en-GB" sz="1200" b="0" i="0" u="none" strike="noStrike">
                <a:highlight>
                  <a:srgbClr val="000000">
                    <a:alpha val="0"/>
                  </a:srgbClr>
                </a:highlight>
                <a:latin typeface="Calibri"/>
              </a:rPr>
              <a:t>If the length of your Pooldeck is less than 5m, skip to step 21</a:t>
            </a:r>
            <a:endParaRPr lang="fr-FR" sz="1200"/>
          </a:p>
        </p:txBody>
      </p:sp>
    </p:spTree>
    <p:extLst>
      <p:ext uri="{BB962C8B-B14F-4D97-AF65-F5344CB8AC3E}">
        <p14:creationId xmlns:p14="http://schemas.microsoft.com/office/powerpoint/2010/main" val="5285908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26DD2179-2991-4FDF-A3C7-7BFAA7362BDA}"/>
              </a:ext>
            </a:extLst>
          </p:cNvPr>
          <p:cNvSpPr txBox="1"/>
          <p:nvPr/>
        </p:nvSpPr>
        <p:spPr>
          <a:xfrm>
            <a:off x="134875" y="1145304"/>
            <a:ext cx="6588250" cy="109260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20.1 </a:t>
            </a:r>
            <a:endParaRPr lang="fr-FR" sz="1300" u="sng">
              <a:effectLst>
                <a:outerShdw blurRad="38100" dist="38100" dir="2700000" algn="tl">
                  <a:srgbClr val="000000">
                    <a:alpha val="43137"/>
                  </a:srgbClr>
                </a:outerShdw>
              </a:effectLst>
            </a:endParaRPr>
          </a:p>
          <a:p>
            <a:endParaRPr lang="fr-FR" sz="1300" u="sng">
              <a:effectLst>
                <a:outerShdw blurRad="38100" dist="38100" dir="2700000" algn="tl">
                  <a:srgbClr val="000000">
                    <a:alpha val="43137"/>
                  </a:srgbClr>
                </a:outerShdw>
              </a:effectLst>
            </a:endParaRPr>
          </a:p>
          <a:p>
            <a:pPr rtl="0"/>
            <a:r>
              <a:rPr lang="en-GB" sz="1300" b="0" i="0" u="none" strike="noStrike">
                <a:highlight>
                  <a:srgbClr val="000000">
                    <a:alpha val="0"/>
                  </a:srgbClr>
                </a:highlight>
                <a:latin typeface="Calibri"/>
              </a:rPr>
              <a:t>Position the 4 reinforcement plates 30 cm from the edge of the Pooldeck</a:t>
            </a:r>
            <a:endParaRPr lang="fr-FR" sz="1300"/>
          </a:p>
          <a:p>
            <a:pPr rtl="0"/>
            <a:r>
              <a:rPr lang="en-GB" sz="1300" b="0" i="0" u="none" strike="noStrike">
                <a:highlight>
                  <a:srgbClr val="000000">
                    <a:alpha val="0"/>
                  </a:srgbClr>
                </a:highlight>
                <a:latin typeface="Calibri"/>
              </a:rPr>
              <a:t>The reinforcement plates are to be positioned on the two shorter sides of the Pooldeck</a:t>
            </a:r>
            <a:endParaRPr lang="fr-FR" sz="1300"/>
          </a:p>
          <a:p>
            <a:endParaRPr lang="fr-FR" sz="1300"/>
          </a:p>
        </p:txBody>
      </p:sp>
      <p:pic>
        <p:nvPicPr>
          <p:cNvPr id="4" name="Image 3">
            <a:extLst>
              <a:ext uri="{FF2B5EF4-FFF2-40B4-BE49-F238E27FC236}">
                <a16:creationId xmlns:a16="http://schemas.microsoft.com/office/drawing/2014/main" id="{9D6A247A-0E6D-4AD5-8634-DE488F04C70B}"/>
              </a:ext>
            </a:extLst>
          </p:cNvPr>
          <p:cNvPicPr>
            <a:picLocks noChangeAspect="1"/>
          </p:cNvPicPr>
          <p:nvPr/>
        </p:nvPicPr>
        <p:blipFill>
          <a:blip r:embed="rId2">
            <a:extLst>
              <a:ext uri="{28A0092B-C50C-407E-A947-70E740481C1C}">
                <a14:useLocalDpi xmlns:a14="http://schemas.microsoft.com/office/drawing/2010/main" val="0"/>
              </a:ext>
            </a:extLst>
          </a:blip>
          <a:srcRect l="3933" t="15729" b="1"/>
          <a:stretch>
            <a:fillRect/>
          </a:stretch>
        </p:blipFill>
        <p:spPr>
          <a:xfrm>
            <a:off x="134875" y="2078181"/>
            <a:ext cx="6588250" cy="2851843"/>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rcRect l="2020" t="8973" b="17050"/>
          <a:stretch>
            <a:fillRect/>
          </a:stretch>
        </p:blipFill>
        <p:spPr>
          <a:xfrm>
            <a:off x="325807" y="4817806"/>
            <a:ext cx="3657600" cy="2242418"/>
          </a:xfrm>
          <a:prstGeom prst="rect">
            <a:avLst/>
          </a:prstGeom>
        </p:spPr>
      </p:pic>
      <p:cxnSp>
        <p:nvCxnSpPr>
          <p:cNvPr id="8" name="Connecteur droit avec flèche 7"/>
          <p:cNvCxnSpPr/>
          <p:nvPr/>
        </p:nvCxnSpPr>
        <p:spPr>
          <a:xfrm>
            <a:off x="931366" y="6160927"/>
            <a:ext cx="1566141" cy="115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1481039" y="5939015"/>
            <a:ext cx="466794" cy="230832"/>
          </a:xfrm>
          <a:prstGeom prst="rect">
            <a:avLst/>
          </a:prstGeom>
          <a:noFill/>
        </p:spPr>
        <p:txBody>
          <a:bodyPr wrap="none" rtlCol="0">
            <a:noAutofit/>
          </a:bodyPr>
          <a:lstStyle/>
          <a:p>
            <a:pPr rtl="0"/>
            <a:r>
              <a:rPr lang="en-GB" sz="900" b="0" i="0" u="none" strike="noStrike">
                <a:solidFill>
                  <a:srgbClr val="FF0000"/>
                </a:solidFill>
                <a:highlight>
                  <a:srgbClr val="000000">
                    <a:alpha val="0"/>
                  </a:srgbClr>
                </a:highlight>
                <a:latin typeface="Calibri"/>
              </a:rPr>
              <a:t>30cm</a:t>
            </a:r>
            <a:endParaRPr lang="fr-FR" sz="900">
              <a:solidFill>
                <a:srgbClr val="FF0000"/>
              </a:solidFill>
            </a:endParaRPr>
          </a:p>
        </p:txBody>
      </p:sp>
      <p:sp>
        <p:nvSpPr>
          <p:cNvPr id="12" name="Flèche vers le bas 11"/>
          <p:cNvSpPr/>
          <p:nvPr/>
        </p:nvSpPr>
        <p:spPr>
          <a:xfrm rot="18573820">
            <a:off x="134875" y="2914650"/>
            <a:ext cx="179450" cy="1143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9" name="Flèche vers le bas 18"/>
          <p:cNvSpPr/>
          <p:nvPr/>
        </p:nvSpPr>
        <p:spPr>
          <a:xfrm rot="18573820">
            <a:off x="925450" y="2167523"/>
            <a:ext cx="179450" cy="1143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0" name="Flèche vers le bas 19"/>
          <p:cNvSpPr/>
          <p:nvPr/>
        </p:nvSpPr>
        <p:spPr>
          <a:xfrm rot="7193866">
            <a:off x="5635563" y="4567238"/>
            <a:ext cx="179450" cy="1143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1" name="Flèche vers le bas 20"/>
          <p:cNvSpPr/>
          <p:nvPr/>
        </p:nvSpPr>
        <p:spPr>
          <a:xfrm rot="7193866">
            <a:off x="6426138" y="3820111"/>
            <a:ext cx="179450" cy="1143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787" y="6748785"/>
            <a:ext cx="2755104" cy="2213184"/>
          </a:xfrm>
          <a:prstGeom prst="rect">
            <a:avLst/>
          </a:prstGeom>
        </p:spPr>
      </p:pic>
      <p:cxnSp>
        <p:nvCxnSpPr>
          <p:cNvPr id="25" name="Connecteur droit 24"/>
          <p:cNvCxnSpPr/>
          <p:nvPr/>
        </p:nvCxnSpPr>
        <p:spPr>
          <a:xfrm flipV="1">
            <a:off x="4254500" y="8542337"/>
            <a:ext cx="974725" cy="10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55337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39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26DD2179-2991-4FDF-A3C7-7BFAA7362BDA}"/>
              </a:ext>
            </a:extLst>
          </p:cNvPr>
          <p:cNvSpPr txBox="1"/>
          <p:nvPr/>
        </p:nvSpPr>
        <p:spPr>
          <a:xfrm>
            <a:off x="134875" y="1145304"/>
            <a:ext cx="6588250" cy="4693593"/>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20.2 </a:t>
            </a:r>
            <a:r>
              <a:rPr lang="en-GB" sz="1300" b="0" i="0" u="none" strike="noStrike">
                <a:highlight>
                  <a:srgbClr val="000000">
                    <a:alpha val="0"/>
                  </a:srgbClr>
                </a:highlight>
                <a:latin typeface="Calibri"/>
              </a:rPr>
              <a:t>Drill the holes as shown below:</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To make things easier, we have assigned a letter to each hole:</a:t>
            </a:r>
            <a:endParaRPr lang="fr-FR" sz="130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615" y="1889379"/>
            <a:ext cx="4488180" cy="336841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rcRect l="18577" t="12792"/>
          <a:stretch>
            <a:fillRect/>
          </a:stretch>
        </p:blipFill>
        <p:spPr>
          <a:xfrm>
            <a:off x="953615" y="5901963"/>
            <a:ext cx="3667125" cy="3001792"/>
          </a:xfrm>
          <a:prstGeom prst="rect">
            <a:avLst/>
          </a:prstGeom>
        </p:spPr>
      </p:pic>
      <p:cxnSp>
        <p:nvCxnSpPr>
          <p:cNvPr id="15" name="Connecteur droit 14"/>
          <p:cNvCxnSpPr/>
          <p:nvPr/>
        </p:nvCxnSpPr>
        <p:spPr>
          <a:xfrm flipV="1">
            <a:off x="3429000" y="2609850"/>
            <a:ext cx="711200" cy="57150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2" name="Connecteur droit 21"/>
          <p:cNvCxnSpPr/>
          <p:nvPr/>
        </p:nvCxnSpPr>
        <p:spPr>
          <a:xfrm flipV="1">
            <a:off x="3429000" y="3517910"/>
            <a:ext cx="711200" cy="57150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3" name="Connecteur droit 22"/>
          <p:cNvCxnSpPr/>
          <p:nvPr/>
        </p:nvCxnSpPr>
        <p:spPr>
          <a:xfrm flipH="1" flipV="1">
            <a:off x="2178050" y="3479790"/>
            <a:ext cx="664055" cy="60619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4" name="Connecteur droit 23"/>
          <p:cNvCxnSpPr/>
          <p:nvPr/>
        </p:nvCxnSpPr>
        <p:spPr>
          <a:xfrm flipH="1" flipV="1">
            <a:off x="2171700" y="2586154"/>
            <a:ext cx="664055" cy="606191"/>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7" name="ZoneTexte 16"/>
          <p:cNvSpPr txBox="1"/>
          <p:nvPr/>
        </p:nvSpPr>
        <p:spPr>
          <a:xfrm>
            <a:off x="1906242" y="2338337"/>
            <a:ext cx="530915"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Ø 4 mm</a:t>
            </a:r>
            <a:endParaRPr lang="fr-FR" sz="900"/>
          </a:p>
        </p:txBody>
      </p:sp>
      <p:sp>
        <p:nvSpPr>
          <p:cNvPr id="25" name="ZoneTexte 24"/>
          <p:cNvSpPr txBox="1"/>
          <p:nvPr/>
        </p:nvSpPr>
        <p:spPr>
          <a:xfrm>
            <a:off x="3874742" y="2355322"/>
            <a:ext cx="530915"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Ø 4 mm</a:t>
            </a:r>
            <a:endParaRPr lang="fr-FR" sz="900"/>
          </a:p>
        </p:txBody>
      </p:sp>
      <p:sp>
        <p:nvSpPr>
          <p:cNvPr id="26" name="ZoneTexte 25"/>
          <p:cNvSpPr txBox="1"/>
          <p:nvPr/>
        </p:nvSpPr>
        <p:spPr>
          <a:xfrm>
            <a:off x="3874742" y="3234394"/>
            <a:ext cx="530915"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Ø 4 mm</a:t>
            </a:r>
            <a:endParaRPr lang="fr-FR" sz="900"/>
          </a:p>
        </p:txBody>
      </p:sp>
      <p:sp>
        <p:nvSpPr>
          <p:cNvPr id="27" name="ZoneTexte 26"/>
          <p:cNvSpPr txBox="1"/>
          <p:nvPr/>
        </p:nvSpPr>
        <p:spPr>
          <a:xfrm>
            <a:off x="1906241" y="3213342"/>
            <a:ext cx="588623"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Ø 22 mm</a:t>
            </a:r>
            <a:endParaRPr lang="fr-FR" sz="900"/>
          </a:p>
        </p:txBody>
      </p:sp>
      <p:sp>
        <p:nvSpPr>
          <p:cNvPr id="28" name="ZoneTexte 27"/>
          <p:cNvSpPr txBox="1"/>
          <p:nvPr/>
        </p:nvSpPr>
        <p:spPr>
          <a:xfrm>
            <a:off x="2812840" y="7313892"/>
            <a:ext cx="251992"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A</a:t>
            </a:r>
            <a:endParaRPr lang="fr-FR" sz="900"/>
          </a:p>
        </p:txBody>
      </p:sp>
      <p:sp>
        <p:nvSpPr>
          <p:cNvPr id="29" name="ZoneTexte 28"/>
          <p:cNvSpPr txBox="1"/>
          <p:nvPr/>
        </p:nvSpPr>
        <p:spPr>
          <a:xfrm>
            <a:off x="3298196" y="7313892"/>
            <a:ext cx="247184"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B</a:t>
            </a:r>
          </a:p>
        </p:txBody>
      </p:sp>
      <p:sp>
        <p:nvSpPr>
          <p:cNvPr id="30" name="ZoneTexte 29"/>
          <p:cNvSpPr txBox="1"/>
          <p:nvPr/>
        </p:nvSpPr>
        <p:spPr>
          <a:xfrm>
            <a:off x="2812840" y="6657943"/>
            <a:ext cx="245580"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C</a:t>
            </a:r>
          </a:p>
        </p:txBody>
      </p:sp>
      <p:sp>
        <p:nvSpPr>
          <p:cNvPr id="31" name="ZoneTexte 30"/>
          <p:cNvSpPr txBox="1"/>
          <p:nvPr/>
        </p:nvSpPr>
        <p:spPr>
          <a:xfrm>
            <a:off x="3298196" y="6657943"/>
            <a:ext cx="255198"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D</a:t>
            </a:r>
            <a:endParaRPr lang="fr-FR" sz="900"/>
          </a:p>
        </p:txBody>
      </p:sp>
    </p:spTree>
    <p:extLst>
      <p:ext uri="{BB962C8B-B14F-4D97-AF65-F5344CB8AC3E}">
        <p14:creationId xmlns:p14="http://schemas.microsoft.com/office/powerpoint/2010/main" val="39262116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414429" y="47702"/>
            <a:ext cx="356839" cy="369332"/>
          </a:xfrm>
          <a:prstGeom prst="rect">
            <a:avLst/>
          </a:prstGeom>
          <a:noFill/>
          <a:ln>
            <a:noFill/>
          </a:ln>
        </p:spPr>
        <p:txBody>
          <a:bodyPr wrap="square" rtlCol="0">
            <a:noAutofit/>
          </a:bodyPr>
          <a:lstStyle/>
          <a:p>
            <a:pPr rtl="0"/>
            <a:r>
              <a:rPr lang="en-GB" sz="1800" b="0" i="0" u="none" strike="noStrike">
                <a:solidFill>
                  <a:srgbClr val="FFFFFF"/>
                </a:solidFill>
                <a:highlight>
                  <a:srgbClr val="000000">
                    <a:alpha val="0"/>
                  </a:srgbClr>
                </a:highlight>
                <a:latin typeface="Calibri"/>
              </a:rPr>
              <a:t>2</a:t>
            </a:r>
          </a:p>
        </p:txBody>
      </p:sp>
      <p:sp>
        <p:nvSpPr>
          <p:cNvPr id="2" name="Espace réservé du numéro de diapositive 1"/>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a:t>
            </a:r>
            <a:endParaRPr lang="fr-FR"/>
          </a:p>
        </p:txBody>
      </p:sp>
      <p:sp>
        <p:nvSpPr>
          <p:cNvPr id="10" name="ZoneTexte 9"/>
          <p:cNvSpPr txBox="1"/>
          <p:nvPr/>
        </p:nvSpPr>
        <p:spPr>
          <a:xfrm>
            <a:off x="193485" y="1025175"/>
            <a:ext cx="6564154" cy="3693319"/>
          </a:xfrm>
          <a:prstGeom prst="rect">
            <a:avLst/>
          </a:prstGeom>
          <a:noFill/>
        </p:spPr>
        <p:txBody>
          <a:bodyPr wrap="square" rtlCol="0">
            <a:noAutofit/>
          </a:bodyPr>
          <a:lstStyle/>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r>
              <a:rPr lang="fr-FR">
                <a:effectLst>
                  <a:outerShdw blurRad="38100" dist="38100" dir="2700000" algn="tl">
                    <a:srgbClr val="000000">
                      <a:alpha val="43137"/>
                    </a:srgbClr>
                  </a:outerShdw>
                </a:effectLst>
              </a:rPr>
              <a:t> </a:t>
            </a:r>
          </a:p>
        </p:txBody>
      </p:sp>
      <p:graphicFrame>
        <p:nvGraphicFramePr>
          <p:cNvPr id="4" name="Tableau 3"/>
          <p:cNvGraphicFramePr>
            <a:graphicFrameLocks noGrp="1"/>
          </p:cNvGraphicFramePr>
          <p:nvPr>
            <p:extLst>
              <p:ext uri="{D42A27DB-BD31-4B8C-83A1-F6EECF244321}">
                <p14:modId xmlns:p14="http://schemas.microsoft.com/office/powerpoint/2010/main" val="43476061"/>
              </p:ext>
            </p:extLst>
          </p:nvPr>
        </p:nvGraphicFramePr>
        <p:xfrm>
          <a:off x="259208" y="1542292"/>
          <a:ext cx="6127305" cy="7301707"/>
        </p:xfrm>
        <a:graphic>
          <a:graphicData uri="http://schemas.openxmlformats.org/drawingml/2006/table">
            <a:tbl>
              <a:tblPr firstRow="1" bandRow="1">
                <a:tableStyleId>{5940675A-B579-460E-94D1-54222C63F5DA}</a:tableStyleId>
              </a:tblPr>
              <a:tblGrid>
                <a:gridCol w="1078937">
                  <a:extLst>
                    <a:ext uri="{9D8B030D-6E8A-4147-A177-3AD203B41FA5}">
                      <a16:colId xmlns:a16="http://schemas.microsoft.com/office/drawing/2014/main" val="1565771351"/>
                    </a:ext>
                  </a:extLst>
                </a:gridCol>
                <a:gridCol w="2029522">
                  <a:extLst>
                    <a:ext uri="{9D8B030D-6E8A-4147-A177-3AD203B41FA5}">
                      <a16:colId xmlns:a16="http://schemas.microsoft.com/office/drawing/2014/main" val="3961339366"/>
                    </a:ext>
                  </a:extLst>
                </a:gridCol>
                <a:gridCol w="2419815">
                  <a:extLst>
                    <a:ext uri="{9D8B030D-6E8A-4147-A177-3AD203B41FA5}">
                      <a16:colId xmlns:a16="http://schemas.microsoft.com/office/drawing/2014/main" val="1961230080"/>
                    </a:ext>
                  </a:extLst>
                </a:gridCol>
                <a:gridCol w="599031">
                  <a:extLst>
                    <a:ext uri="{9D8B030D-6E8A-4147-A177-3AD203B41FA5}">
                      <a16:colId xmlns:a16="http://schemas.microsoft.com/office/drawing/2014/main" val="2508805620"/>
                    </a:ext>
                  </a:extLst>
                </a:gridCol>
              </a:tblGrid>
              <a:tr h="361992">
                <a:tc>
                  <a:txBody>
                    <a:bodyPr/>
                    <a:lstStyle/>
                    <a:p>
                      <a:pPr algn="ctr" rtl="0"/>
                      <a:r>
                        <a:rPr lang="en-GB" sz="1200" b="1" i="0" u="none" strike="noStrike">
                          <a:highlight>
                            <a:srgbClr val="000000">
                              <a:alpha val="0"/>
                            </a:srgbClr>
                          </a:highlight>
                          <a:latin typeface="Calibri"/>
                        </a:rPr>
                        <a:t>PART N°</a:t>
                      </a:r>
                    </a:p>
                  </a:txBody>
                  <a:tcPr anchor="ctr"/>
                </a:tc>
                <a:tc gridSpan="2">
                  <a:txBody>
                    <a:bodyPr/>
                    <a:lstStyle/>
                    <a:p>
                      <a:pPr algn="ctr" rtl="0"/>
                      <a:r>
                        <a:rPr lang="en-GB" sz="1200" b="1" i="0" u="none" strike="noStrike">
                          <a:highlight>
                            <a:srgbClr val="000000">
                              <a:alpha val="0"/>
                            </a:srgbClr>
                          </a:highlight>
                          <a:latin typeface="Calibri"/>
                        </a:rPr>
                        <a:t>DESCRIPTION</a:t>
                      </a:r>
                    </a:p>
                  </a:txBody>
                  <a:tcPr anchor="ctr"/>
                </a:tc>
                <a:tc hMerge="1">
                  <a:txBody>
                    <a:bodyPr/>
                    <a:lstStyle/>
                    <a:p>
                      <a:pPr algn="ctr"/>
                      <a:endParaRPr lang="fr-FR" sz="1200" b="1"/>
                    </a:p>
                  </a:txBody>
                  <a:tcPr anchor="ctr"/>
                </a:tc>
                <a:tc>
                  <a:txBody>
                    <a:bodyPr/>
                    <a:lstStyle/>
                    <a:p>
                      <a:pPr algn="ctr" rtl="0"/>
                      <a:r>
                        <a:rPr lang="en-GB" sz="1200" b="1" i="0" u="none" strike="noStrike">
                          <a:highlight>
                            <a:srgbClr val="000000">
                              <a:alpha val="0"/>
                            </a:srgbClr>
                          </a:highlight>
                          <a:latin typeface="Calibri"/>
                        </a:rPr>
                        <a:t>QTY</a:t>
                      </a:r>
                    </a:p>
                  </a:txBody>
                  <a:tcPr anchor="ctr"/>
                </a:tc>
                <a:extLst>
                  <a:ext uri="{0D108BD9-81ED-4DB2-BD59-A6C34878D82A}">
                    <a16:rowId xmlns:a16="http://schemas.microsoft.com/office/drawing/2014/main" val="3590191524"/>
                  </a:ext>
                </a:extLst>
              </a:tr>
              <a:tr h="955030">
                <a:tc>
                  <a:txBody>
                    <a:bodyPr/>
                    <a:lstStyle/>
                    <a:p>
                      <a:pPr algn="ctr" rtl="0"/>
                      <a:r>
                        <a:rPr lang="en-GB" sz="1200" b="0" i="0" u="none" strike="noStrike">
                          <a:highlight>
                            <a:srgbClr val="000000">
                              <a:alpha val="0"/>
                            </a:srgbClr>
                          </a:highlight>
                          <a:latin typeface="Calibri"/>
                        </a:rPr>
                        <a:t>8</a:t>
                      </a:r>
                    </a:p>
                  </a:txBody>
                  <a:tcPr anchor="ctr"/>
                </a:tc>
                <a:tc>
                  <a:txBody>
                    <a:bodyPr/>
                    <a:lstStyle/>
                    <a:p>
                      <a:pPr algn="ctr" rtl="0"/>
                      <a:r>
                        <a:rPr lang="en-GB" sz="1200" b="0" i="0" u="none" strike="noStrike">
                          <a:highlight>
                            <a:srgbClr val="000000">
                              <a:alpha val="0"/>
                            </a:srgbClr>
                          </a:highlight>
                          <a:latin typeface="Calibri"/>
                        </a:rPr>
                        <a:t>I-SHAPED CROSS BEAM</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2225559609"/>
                  </a:ext>
                </a:extLst>
              </a:tr>
              <a:tr h="943429">
                <a:tc>
                  <a:txBody>
                    <a:bodyPr/>
                    <a:lstStyle/>
                    <a:p>
                      <a:pPr algn="ctr" rtl="0"/>
                      <a:r>
                        <a:rPr lang="en-GB" sz="1200" b="0" i="0" u="none" strike="noStrike">
                          <a:highlight>
                            <a:srgbClr val="000000">
                              <a:alpha val="0"/>
                            </a:srgbClr>
                          </a:highlight>
                          <a:latin typeface="Calibri"/>
                        </a:rPr>
                        <a:t>9</a:t>
                      </a:r>
                    </a:p>
                  </a:txBody>
                  <a:tcPr anchor="ctr"/>
                </a:tc>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en-GB" sz="1200" b="0" i="0" u="none" strike="noStrike">
                          <a:highlight>
                            <a:srgbClr val="000000">
                              <a:alpha val="0"/>
                            </a:srgbClr>
                          </a:highlight>
                          <a:latin typeface="Calibri"/>
                        </a:rPr>
                        <a:t>STARTER CLIP</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1558623129"/>
                  </a:ext>
                </a:extLst>
              </a:tr>
              <a:tr h="957943">
                <a:tc>
                  <a:txBody>
                    <a:bodyPr/>
                    <a:lstStyle/>
                    <a:p>
                      <a:pPr algn="ctr" rtl="0"/>
                      <a:r>
                        <a:rPr lang="en-GB" sz="1200" b="0" i="0" u="none" strike="noStrike">
                          <a:highlight>
                            <a:srgbClr val="000000">
                              <a:alpha val="0"/>
                            </a:srgbClr>
                          </a:highlight>
                          <a:latin typeface="Calibri"/>
                        </a:rPr>
                        <a:t>10</a:t>
                      </a:r>
                    </a:p>
                  </a:txBody>
                  <a:tcPr anchor="ctr"/>
                </a:tc>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en-GB" sz="1200" b="0" i="0" u="none" strike="noStrike">
                          <a:highlight>
                            <a:srgbClr val="000000">
                              <a:alpha val="0"/>
                            </a:srgbClr>
                          </a:highlight>
                          <a:latin typeface="Calibri"/>
                        </a:rPr>
                        <a:t>JOINING CLIP</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2319515695"/>
                  </a:ext>
                </a:extLst>
              </a:tr>
              <a:tr h="1028700">
                <a:tc>
                  <a:txBody>
                    <a:bodyPr/>
                    <a:lstStyle/>
                    <a:p>
                      <a:pPr algn="ctr" rtl="0"/>
                      <a:r>
                        <a:rPr lang="en-GB" sz="1200" b="0" i="0" u="none" strike="noStrike">
                          <a:highlight>
                            <a:srgbClr val="000000">
                              <a:alpha val="0"/>
                            </a:srgbClr>
                          </a:highlight>
                          <a:latin typeface="Calibri"/>
                        </a:rPr>
                        <a:t>11</a:t>
                      </a:r>
                    </a:p>
                  </a:txBody>
                  <a:tcPr anchor="ctr"/>
                </a:tc>
                <a:tc>
                  <a:txBody>
                    <a:bodyPr/>
                    <a:lstStyle/>
                    <a:p>
                      <a:pPr algn="ctr" rtl="0"/>
                      <a:r>
                        <a:rPr lang="en-GB" sz="1200" b="0" i="0" u="none" strike="noStrike">
                          <a:highlight>
                            <a:srgbClr val="000000">
                              <a:alpha val="0"/>
                            </a:srgbClr>
                          </a:highlight>
                          <a:latin typeface="Calibri"/>
                        </a:rPr>
                        <a:t>FLOOR SLAT</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182368231"/>
                  </a:ext>
                </a:extLst>
              </a:tr>
              <a:tr h="717550">
                <a:tc>
                  <a:txBody>
                    <a:bodyPr/>
                    <a:lstStyle/>
                    <a:p>
                      <a:pPr algn="ctr" rtl="0"/>
                      <a:r>
                        <a:rPr lang="en-GB" sz="1200" b="0" i="0" u="none" strike="noStrike">
                          <a:highlight>
                            <a:srgbClr val="000000">
                              <a:alpha val="0"/>
                            </a:srgbClr>
                          </a:highlight>
                          <a:latin typeface="Calibri"/>
                        </a:rPr>
                        <a:t>12</a:t>
                      </a:r>
                    </a:p>
                  </a:txBody>
                  <a:tcPr anchor="ctr"/>
                </a:tc>
                <a:tc>
                  <a:txBody>
                    <a:bodyPr/>
                    <a:lstStyle/>
                    <a:p>
                      <a:pPr algn="ctr" rtl="0"/>
                      <a:r>
                        <a:rPr lang="en-GB" sz="1200" b="0" i="0" u="none" strike="noStrike">
                          <a:highlight>
                            <a:srgbClr val="000000">
                              <a:alpha val="0"/>
                            </a:srgbClr>
                          </a:highlight>
                          <a:latin typeface="Calibri"/>
                        </a:rPr>
                        <a:t>ALUMINIUM EDGING STRIP</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233971945"/>
                  </a:ext>
                </a:extLst>
              </a:tr>
              <a:tr h="757464">
                <a:tc>
                  <a:txBody>
                    <a:bodyPr/>
                    <a:lstStyle/>
                    <a:p>
                      <a:pPr algn="ctr" rtl="0"/>
                      <a:r>
                        <a:rPr lang="en-GB" sz="1200" b="0" i="0" u="none" strike="noStrike">
                          <a:highlight>
                            <a:srgbClr val="000000">
                              <a:alpha val="0"/>
                            </a:srgbClr>
                          </a:highlight>
                          <a:latin typeface="Calibri"/>
                        </a:rPr>
                        <a:t>13</a:t>
                      </a:r>
                    </a:p>
                  </a:txBody>
                  <a:tcPr anchor="ctr"/>
                </a:tc>
                <a:tc>
                  <a:txBody>
                    <a:bodyPr/>
                    <a:lstStyle/>
                    <a:p>
                      <a:pPr algn="ctr" rtl="0"/>
                      <a:r>
                        <a:rPr lang="en-GB" sz="1200" b="0" i="0" u="none" strike="noStrike">
                          <a:highlight>
                            <a:srgbClr val="000000">
                              <a:alpha val="0"/>
                            </a:srgbClr>
                          </a:highlight>
                          <a:latin typeface="Calibri"/>
                        </a:rPr>
                        <a:t>CORNER PIECE</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3956202594"/>
                  </a:ext>
                </a:extLst>
              </a:tr>
              <a:tr h="787400">
                <a:tc>
                  <a:txBody>
                    <a:bodyPr/>
                    <a:lstStyle/>
                    <a:p>
                      <a:pPr algn="ctr" rtl="0"/>
                      <a:r>
                        <a:rPr lang="en-GB" sz="1200" b="0" i="0" u="none" strike="noStrike">
                          <a:highlight>
                            <a:srgbClr val="000000">
                              <a:alpha val="0"/>
                            </a:srgbClr>
                          </a:highlight>
                          <a:latin typeface="Calibri"/>
                        </a:rPr>
                        <a:t>14</a:t>
                      </a:r>
                    </a:p>
                  </a:txBody>
                  <a:tcPr anchor="ctr"/>
                </a:tc>
                <a:tc>
                  <a:txBody>
                    <a:bodyPr/>
                    <a:lstStyle/>
                    <a:p>
                      <a:pPr algn="ctr" rtl="0"/>
                      <a:r>
                        <a:rPr lang="en-GB" sz="1200" b="0" i="0" u="none" strike="noStrike">
                          <a:highlight>
                            <a:srgbClr val="000000">
                              <a:alpha val="0"/>
                            </a:srgbClr>
                          </a:highlight>
                          <a:latin typeface="Calibri"/>
                        </a:rPr>
                        <a:t>SCREW COVER - SWQ262</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3138338434"/>
                  </a:ext>
                </a:extLst>
              </a:tr>
              <a:tr h="792199">
                <a:tc>
                  <a:txBody>
                    <a:bodyPr/>
                    <a:lstStyle/>
                    <a:p>
                      <a:pPr algn="ctr" rtl="0"/>
                      <a:r>
                        <a:rPr lang="en-GB" sz="1200" b="0" i="0" u="none" strike="noStrike">
                          <a:highlight>
                            <a:srgbClr val="000000">
                              <a:alpha val="0"/>
                            </a:srgbClr>
                          </a:highlight>
                          <a:latin typeface="Calibri"/>
                        </a:rPr>
                        <a:t>15</a:t>
                      </a:r>
                    </a:p>
                  </a:txBody>
                  <a:tcPr anchor="ctr"/>
                </a:tc>
                <a:tc>
                  <a:txBody>
                    <a:bodyPr/>
                    <a:lstStyle/>
                    <a:p>
                      <a:pPr algn="ctr" rtl="0"/>
                      <a:r>
                        <a:rPr lang="en-GB" sz="1200" b="0" i="0" u="none" strike="noStrike">
                          <a:highlight>
                            <a:srgbClr val="000000">
                              <a:alpha val="0"/>
                            </a:srgbClr>
                          </a:highlight>
                          <a:latin typeface="Calibri"/>
                        </a:rPr>
                        <a:t>CLIPS</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1751274540"/>
                  </a:ext>
                </a:extLst>
              </a:tr>
            </a:tbl>
          </a:graphicData>
        </a:graphic>
      </p:graphicFrame>
      <p:sp>
        <p:nvSpPr>
          <p:cNvPr id="17" name="ZoneTexte 16"/>
          <p:cNvSpPr txBox="1"/>
          <p:nvPr/>
        </p:nvSpPr>
        <p:spPr>
          <a:xfrm>
            <a:off x="131571" y="177431"/>
            <a:ext cx="6687982" cy="784830"/>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PARTS LIST</a:t>
            </a:r>
          </a:p>
          <a:p>
            <a:endParaRPr lang="fr-FR" sz="1500"/>
          </a:p>
        </p:txBody>
      </p:sp>
      <p:cxnSp>
        <p:nvCxnSpPr>
          <p:cNvPr id="18" name="Connecteur droit 17"/>
          <p:cNvCxnSpPr/>
          <p:nvPr/>
        </p:nvCxnSpPr>
        <p:spPr>
          <a:xfrm>
            <a:off x="569538" y="1283733"/>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611CCE87-D3F1-4B38-946E-FC5E3B4B9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970" y="7401490"/>
            <a:ext cx="823784" cy="558391"/>
          </a:xfrm>
          <a:prstGeom prst="rect">
            <a:avLst/>
          </a:prstGeom>
        </p:spPr>
      </p:pic>
      <p:pic>
        <p:nvPicPr>
          <p:cNvPr id="13" name="Image 12">
            <a:extLst>
              <a:ext uri="{FF2B5EF4-FFF2-40B4-BE49-F238E27FC236}">
                <a16:creationId xmlns:a16="http://schemas.microsoft.com/office/drawing/2014/main" id="{7E0EAFC8-AD10-480A-AD69-AFAC94C37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928" y="2056244"/>
            <a:ext cx="986292" cy="601451"/>
          </a:xfrm>
          <a:prstGeom prst="rect">
            <a:avLst/>
          </a:prstGeom>
        </p:spPr>
      </p:pic>
      <p:pic>
        <p:nvPicPr>
          <p:cNvPr id="21" name="Image 20">
            <a:extLst>
              <a:ext uri="{FF2B5EF4-FFF2-40B4-BE49-F238E27FC236}">
                <a16:creationId xmlns:a16="http://schemas.microsoft.com/office/drawing/2014/main" id="{14207FF8-8B73-4680-BE49-52F4B8AD2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1877" y="2916542"/>
            <a:ext cx="1112098" cy="728306"/>
          </a:xfrm>
          <a:prstGeom prst="rect">
            <a:avLst/>
          </a:prstGeom>
        </p:spPr>
      </p:pic>
      <p:pic>
        <p:nvPicPr>
          <p:cNvPr id="24" name="Image 23">
            <a:extLst>
              <a:ext uri="{FF2B5EF4-FFF2-40B4-BE49-F238E27FC236}">
                <a16:creationId xmlns:a16="http://schemas.microsoft.com/office/drawing/2014/main" id="{84A8CD90-8092-4B5C-BE66-A5E3F36D4230}"/>
              </a:ext>
            </a:extLst>
          </p:cNvPr>
          <p:cNvPicPr>
            <a:picLocks noChangeAspect="1"/>
          </p:cNvPicPr>
          <p:nvPr/>
        </p:nvPicPr>
        <p:blipFill>
          <a:blip r:embed="rId5">
            <a:extLst>
              <a:ext uri="{28A0092B-C50C-407E-A947-70E740481C1C}">
                <a14:useLocalDpi xmlns:a14="http://schemas.microsoft.com/office/drawing/2010/main" val="0"/>
              </a:ext>
            </a:extLst>
          </a:blip>
          <a:srcRect l="25722" t="31503" r="28470" b="25210"/>
          <a:stretch>
            <a:fillRect/>
          </a:stretch>
        </p:blipFill>
        <p:spPr>
          <a:xfrm>
            <a:off x="4057683" y="3985008"/>
            <a:ext cx="986292" cy="612172"/>
          </a:xfrm>
          <a:prstGeom prst="rect">
            <a:avLst/>
          </a:prstGeom>
        </p:spPr>
      </p:pic>
      <p:pic>
        <p:nvPicPr>
          <p:cNvPr id="26" name="Image 25">
            <a:extLst>
              <a:ext uri="{FF2B5EF4-FFF2-40B4-BE49-F238E27FC236}">
                <a16:creationId xmlns:a16="http://schemas.microsoft.com/office/drawing/2014/main" id="{43B325B1-B8E3-4279-89CA-61B23F092D70}"/>
              </a:ext>
            </a:extLst>
          </p:cNvPr>
          <p:cNvPicPr>
            <a:picLocks noChangeAspect="1"/>
          </p:cNvPicPr>
          <p:nvPr/>
        </p:nvPicPr>
        <p:blipFill>
          <a:blip r:embed="rId6">
            <a:extLst>
              <a:ext uri="{28A0092B-C50C-407E-A947-70E740481C1C}">
                <a14:useLocalDpi xmlns:a14="http://schemas.microsoft.com/office/drawing/2010/main" val="0"/>
              </a:ext>
            </a:extLst>
          </a:blip>
          <a:srcRect l="12486" t="37007" r="11111" b="39633"/>
          <a:stretch>
            <a:fillRect/>
          </a:stretch>
        </p:blipFill>
        <p:spPr>
          <a:xfrm>
            <a:off x="3530600" y="5058887"/>
            <a:ext cx="2115457" cy="426093"/>
          </a:xfrm>
          <a:prstGeom prst="rect">
            <a:avLst/>
          </a:prstGeom>
        </p:spPr>
      </p:pic>
      <p:pic>
        <p:nvPicPr>
          <p:cNvPr id="28" name="Image 27">
            <a:extLst>
              <a:ext uri="{FF2B5EF4-FFF2-40B4-BE49-F238E27FC236}">
                <a16:creationId xmlns:a16="http://schemas.microsoft.com/office/drawing/2014/main" id="{4676CDF8-8FF5-4758-8066-7F64088CF4FC}"/>
              </a:ext>
            </a:extLst>
          </p:cNvPr>
          <p:cNvPicPr>
            <a:picLocks noChangeAspect="1"/>
          </p:cNvPicPr>
          <p:nvPr/>
        </p:nvPicPr>
        <p:blipFill>
          <a:blip r:embed="rId7">
            <a:extLst>
              <a:ext uri="{28A0092B-C50C-407E-A947-70E740481C1C}">
                <a14:useLocalDpi xmlns:a14="http://schemas.microsoft.com/office/drawing/2010/main" val="0"/>
              </a:ext>
            </a:extLst>
          </a:blip>
          <a:srcRect l="25820" t="13025" r="26798" b="10399"/>
          <a:stretch>
            <a:fillRect/>
          </a:stretch>
        </p:blipFill>
        <p:spPr>
          <a:xfrm>
            <a:off x="4487926" y="5858126"/>
            <a:ext cx="526828" cy="555950"/>
          </a:xfrm>
          <a:prstGeom prst="rect">
            <a:avLst/>
          </a:prstGeom>
        </p:spPr>
      </p:pic>
      <p:pic>
        <p:nvPicPr>
          <p:cNvPr id="30" name="Image 29">
            <a:extLst>
              <a:ext uri="{FF2B5EF4-FFF2-40B4-BE49-F238E27FC236}">
                <a16:creationId xmlns:a16="http://schemas.microsoft.com/office/drawing/2014/main" id="{384FE46C-E9A2-49E9-91C8-FE4FB1CEF879}"/>
              </a:ext>
            </a:extLst>
          </p:cNvPr>
          <p:cNvPicPr>
            <a:picLocks noChangeAspect="1"/>
          </p:cNvPicPr>
          <p:nvPr/>
        </p:nvPicPr>
        <p:blipFill>
          <a:blip r:embed="rId8">
            <a:extLst>
              <a:ext uri="{28A0092B-C50C-407E-A947-70E740481C1C}">
                <a14:useLocalDpi xmlns:a14="http://schemas.microsoft.com/office/drawing/2010/main" val="0"/>
              </a:ext>
            </a:extLst>
          </a:blip>
          <a:srcRect l="36667" t="18729" r="42667" b="21279"/>
          <a:stretch>
            <a:fillRect/>
          </a:stretch>
        </p:blipFill>
        <p:spPr>
          <a:xfrm rot="16200000">
            <a:off x="4247715" y="6348073"/>
            <a:ext cx="606228" cy="1149118"/>
          </a:xfrm>
          <a:prstGeom prst="rect">
            <a:avLst/>
          </a:prstGeom>
        </p:spPr>
      </p:pic>
      <p:pic>
        <p:nvPicPr>
          <p:cNvPr id="34" name="Image 33">
            <a:extLst>
              <a:ext uri="{FF2B5EF4-FFF2-40B4-BE49-F238E27FC236}">
                <a16:creationId xmlns:a16="http://schemas.microsoft.com/office/drawing/2014/main" id="{D0296E0F-262F-4BC3-B78A-7A6D15ABD122}"/>
              </a:ext>
            </a:extLst>
          </p:cNvPr>
          <p:cNvPicPr>
            <a:picLocks noChangeAspect="1"/>
          </p:cNvPicPr>
          <p:nvPr/>
        </p:nvPicPr>
        <p:blipFill>
          <a:blip r:embed="rId9">
            <a:extLst>
              <a:ext uri="{28A0092B-C50C-407E-A947-70E740481C1C}">
                <a14:useLocalDpi xmlns:a14="http://schemas.microsoft.com/office/drawing/2010/main" val="0"/>
              </a:ext>
            </a:extLst>
          </a:blip>
          <a:srcRect t="33884" r="10655" b="32176"/>
          <a:stretch>
            <a:fillRect/>
          </a:stretch>
        </p:blipFill>
        <p:spPr>
          <a:xfrm>
            <a:off x="3702068" y="8247738"/>
            <a:ext cx="1644632" cy="407940"/>
          </a:xfrm>
          <a:prstGeom prst="rect">
            <a:avLst/>
          </a:prstGeom>
        </p:spPr>
      </p:pic>
    </p:spTree>
    <p:extLst>
      <p:ext uri="{BB962C8B-B14F-4D97-AF65-F5344CB8AC3E}">
        <p14:creationId xmlns:p14="http://schemas.microsoft.com/office/powerpoint/2010/main" val="23737486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26DD2179-2991-4FDF-A3C7-7BFAA7362BDA}"/>
              </a:ext>
            </a:extLst>
          </p:cNvPr>
          <p:cNvSpPr txBox="1"/>
          <p:nvPr/>
        </p:nvSpPr>
        <p:spPr>
          <a:xfrm>
            <a:off x="134875" y="1145304"/>
            <a:ext cx="6588250" cy="492443"/>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20.3</a:t>
            </a:r>
            <a:r>
              <a:rPr lang="en-GB" sz="1300" b="0" i="0" u="none" strike="noStrike">
                <a:highlight>
                  <a:srgbClr val="000000">
                    <a:alpha val="0"/>
                  </a:srgbClr>
                </a:highlight>
                <a:latin typeface="Calibri"/>
              </a:rPr>
              <a:t> Screw the reinforcement plate to the Pooldeck beam using the 4.8 x 25 round-head self-drilling screws at holes B / C and D </a:t>
            </a:r>
            <a:endParaRPr lang="fr-FR" sz="130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rcRect l="11111" t="16861" r="1000" b="19575"/>
          <a:stretch>
            <a:fillRect/>
          </a:stretch>
        </p:blipFill>
        <p:spPr>
          <a:xfrm>
            <a:off x="797312" y="2047022"/>
            <a:ext cx="4788148" cy="3401946"/>
          </a:xfrm>
          <a:prstGeom prst="rect">
            <a:avLst/>
          </a:prstGeom>
        </p:spPr>
      </p:pic>
      <p:cxnSp>
        <p:nvCxnSpPr>
          <p:cNvPr id="19" name="Connecteur droit 18"/>
          <p:cNvCxnSpPr/>
          <p:nvPr/>
        </p:nvCxnSpPr>
        <p:spPr>
          <a:xfrm flipV="1">
            <a:off x="4608803" y="2632710"/>
            <a:ext cx="711200" cy="5715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0" name="ZoneTexte 19"/>
          <p:cNvSpPr txBox="1"/>
          <p:nvPr/>
        </p:nvSpPr>
        <p:spPr>
          <a:xfrm>
            <a:off x="4785915" y="2401878"/>
            <a:ext cx="829073"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4.8x25 screws</a:t>
            </a:r>
            <a:endParaRPr lang="fr-FR" sz="90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l="26363" t="23493" r="6818" b="27280"/>
          <a:stretch>
            <a:fillRect/>
          </a:stretch>
        </p:blipFill>
        <p:spPr>
          <a:xfrm>
            <a:off x="797312" y="5746752"/>
            <a:ext cx="4817676" cy="3124388"/>
          </a:xfrm>
          <a:prstGeom prst="rect">
            <a:avLst/>
          </a:prstGeom>
        </p:spPr>
      </p:pic>
    </p:spTree>
    <p:extLst>
      <p:ext uri="{BB962C8B-B14F-4D97-AF65-F5344CB8AC3E}">
        <p14:creationId xmlns:p14="http://schemas.microsoft.com/office/powerpoint/2010/main" val="375155690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26DD2179-2991-4FDF-A3C7-7BFAA7362BDA}"/>
              </a:ext>
            </a:extLst>
          </p:cNvPr>
          <p:cNvSpPr txBox="1"/>
          <p:nvPr/>
        </p:nvSpPr>
        <p:spPr>
          <a:xfrm>
            <a:off x="134875" y="1145304"/>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20.4</a:t>
            </a:r>
            <a:r>
              <a:rPr lang="en-GB" sz="1300" b="0" i="0" u="none" strike="noStrike">
                <a:highlight>
                  <a:srgbClr val="000000">
                    <a:alpha val="0"/>
                  </a:srgbClr>
                </a:highlight>
                <a:latin typeface="Calibri"/>
              </a:rPr>
              <a:t> </a:t>
            </a:r>
            <a:endParaRPr lang="fr-FR" sz="1300"/>
          </a:p>
          <a:p>
            <a:endParaRPr lang="fr-FR" sz="1300"/>
          </a:p>
          <a:p>
            <a:pPr rtl="0"/>
            <a:r>
              <a:rPr lang="en-GB" sz="1300" b="0" i="0" u="none" strike="noStrike">
                <a:highlight>
                  <a:srgbClr val="000000">
                    <a:alpha val="0"/>
                  </a:srgbClr>
                </a:highlight>
                <a:latin typeface="Calibri"/>
              </a:rPr>
              <a:t>Slide the male tie rod through hole A in the reinforcement plate</a:t>
            </a:r>
            <a:endParaRPr lang="fr-FR" sz="130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rcRect t="2664" r="4091"/>
          <a:stretch>
            <a:fillRect/>
          </a:stretch>
        </p:blipFill>
        <p:spPr>
          <a:xfrm>
            <a:off x="134876" y="1849582"/>
            <a:ext cx="4603380" cy="299515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5" y="5011663"/>
            <a:ext cx="4135789" cy="4038819"/>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rcRect l="26971" t="77798" r="66498" b="15241"/>
          <a:stretch>
            <a:fillRect/>
          </a:stretch>
        </p:blipFill>
        <p:spPr>
          <a:xfrm>
            <a:off x="4708510" y="3431758"/>
            <a:ext cx="1230588" cy="1280816"/>
          </a:xfrm>
          <a:prstGeom prst="rect">
            <a:avLst/>
          </a:prstGeom>
        </p:spPr>
      </p:pic>
      <p:sp>
        <p:nvSpPr>
          <p:cNvPr id="8" name="Ellipse 7"/>
          <p:cNvSpPr/>
          <p:nvPr/>
        </p:nvSpPr>
        <p:spPr>
          <a:xfrm>
            <a:off x="1433945" y="4184132"/>
            <a:ext cx="789710" cy="410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cxnSp>
        <p:nvCxnSpPr>
          <p:cNvPr id="10" name="Connecteur droit avec flèche 9"/>
          <p:cNvCxnSpPr>
            <a:stCxn id="8" idx="6"/>
          </p:cNvCxnSpPr>
          <p:nvPr/>
        </p:nvCxnSpPr>
        <p:spPr>
          <a:xfrm flipV="1">
            <a:off x="2223655" y="4389352"/>
            <a:ext cx="2401685"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3613265" y="5570972"/>
            <a:ext cx="789710" cy="410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cxnSp>
        <p:nvCxnSpPr>
          <p:cNvPr id="21" name="Connecteur droit avec flèche 20"/>
          <p:cNvCxnSpPr>
            <a:stCxn id="17" idx="6"/>
          </p:cNvCxnSpPr>
          <p:nvPr/>
        </p:nvCxnSpPr>
        <p:spPr>
          <a:xfrm flipV="1">
            <a:off x="4402975" y="5775960"/>
            <a:ext cx="440488" cy="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 21"/>
          <p:cNvPicPr>
            <a:picLocks noChangeAspect="1"/>
          </p:cNvPicPr>
          <p:nvPr/>
        </p:nvPicPr>
        <p:blipFill>
          <a:blip r:embed="rId3">
            <a:extLst>
              <a:ext uri="{28A0092B-C50C-407E-A947-70E740481C1C}">
                <a14:useLocalDpi xmlns:a14="http://schemas.microsoft.com/office/drawing/2010/main" val="0"/>
              </a:ext>
            </a:extLst>
          </a:blip>
          <a:srcRect l="85729" t="14773" r="1558" b="72586"/>
          <a:stretch>
            <a:fillRect/>
          </a:stretch>
        </p:blipFill>
        <p:spPr>
          <a:xfrm>
            <a:off x="4916014" y="5200254"/>
            <a:ext cx="1271425" cy="1234572"/>
          </a:xfrm>
          <a:prstGeom prst="rect">
            <a:avLst/>
          </a:prstGeom>
        </p:spPr>
      </p:pic>
    </p:spTree>
    <p:extLst>
      <p:ext uri="{BB962C8B-B14F-4D97-AF65-F5344CB8AC3E}">
        <p14:creationId xmlns:p14="http://schemas.microsoft.com/office/powerpoint/2010/main" val="25586563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26DD2179-2991-4FDF-A3C7-7BFAA7362BDA}"/>
              </a:ext>
            </a:extLst>
          </p:cNvPr>
          <p:cNvSpPr txBox="1"/>
          <p:nvPr/>
        </p:nvSpPr>
        <p:spPr>
          <a:xfrm>
            <a:off x="134875" y="1145304"/>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20.5</a:t>
            </a:r>
            <a:r>
              <a:rPr lang="en-GB" sz="1300" b="0" i="0" u="none" strike="noStrike">
                <a:highlight>
                  <a:srgbClr val="000000">
                    <a:alpha val="0"/>
                  </a:srgbClr>
                </a:highlight>
                <a:latin typeface="Calibri"/>
              </a:rPr>
              <a:t> </a:t>
            </a:r>
            <a:endParaRPr lang="fr-FR" sz="1300"/>
          </a:p>
          <a:p>
            <a:endParaRPr lang="fr-FR" sz="1300"/>
          </a:p>
          <a:p>
            <a:pPr rtl="0"/>
            <a:r>
              <a:rPr lang="en-GB" sz="1300" b="0" i="0" u="none" strike="noStrike">
                <a:highlight>
                  <a:srgbClr val="000000">
                    <a:alpha val="0"/>
                  </a:srgbClr>
                </a:highlight>
                <a:latin typeface="Calibri"/>
              </a:rPr>
              <a:t>Slide the female tie rod through hole A in the reinforcement plate (reverse side)</a:t>
            </a:r>
            <a:endParaRPr lang="fr-FR" sz="130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rcRect l="2328" b="15063"/>
          <a:stretch>
            <a:fillRect/>
          </a:stretch>
        </p:blipFill>
        <p:spPr>
          <a:xfrm>
            <a:off x="362858" y="2147675"/>
            <a:ext cx="5689827" cy="3237125"/>
          </a:xfrm>
          <a:prstGeom prst="rect">
            <a:avLst/>
          </a:prstGeom>
        </p:spPr>
      </p:pic>
      <p:pic>
        <p:nvPicPr>
          <p:cNvPr id="9" name="Image 8"/>
          <p:cNvPicPr>
            <a:picLocks noChangeAspect="1"/>
          </p:cNvPicPr>
          <p:nvPr/>
        </p:nvPicPr>
        <p:blipFill>
          <a:blip r:embed="rId3"/>
          <a:stretch>
            <a:fillRect/>
          </a:stretch>
        </p:blipFill>
        <p:spPr>
          <a:xfrm>
            <a:off x="3385685" y="6097073"/>
            <a:ext cx="1752600" cy="1676400"/>
          </a:xfrm>
          <a:prstGeom prst="rect">
            <a:avLst/>
          </a:prstGeom>
        </p:spPr>
      </p:pic>
      <p:sp>
        <p:nvSpPr>
          <p:cNvPr id="23" name="Ellipse 22"/>
          <p:cNvSpPr/>
          <p:nvPr/>
        </p:nvSpPr>
        <p:spPr>
          <a:xfrm rot="5400000">
            <a:off x="5236401" y="4946662"/>
            <a:ext cx="789710" cy="410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cxnSp>
        <p:nvCxnSpPr>
          <p:cNvPr id="15" name="Connecteur droit avec flèche 14"/>
          <p:cNvCxnSpPr>
            <a:stCxn id="23" idx="5"/>
          </p:cNvCxnSpPr>
          <p:nvPr/>
        </p:nvCxnSpPr>
        <p:spPr>
          <a:xfrm flipH="1">
            <a:off x="5000625" y="5431088"/>
            <a:ext cx="485519" cy="6553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976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 y="1200606"/>
            <a:ext cx="6018184" cy="2881819"/>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12" y="4237447"/>
            <a:ext cx="3955338" cy="214736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12" y="6983709"/>
            <a:ext cx="3955338" cy="2324418"/>
          </a:xfrm>
          <a:prstGeom prst="rect">
            <a:avLst/>
          </a:prstGeom>
        </p:spPr>
      </p:pic>
      <p:sp>
        <p:nvSpPr>
          <p:cNvPr id="8" name="Flèche vers le bas 7"/>
          <p:cNvSpPr/>
          <p:nvPr/>
        </p:nvSpPr>
        <p:spPr>
          <a:xfrm>
            <a:off x="2457450" y="6384812"/>
            <a:ext cx="247650" cy="225538"/>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3" name="Ellipse 2"/>
          <p:cNvSpPr/>
          <p:nvPr/>
        </p:nvSpPr>
        <p:spPr>
          <a:xfrm>
            <a:off x="2375342" y="2523304"/>
            <a:ext cx="1241714" cy="1018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Ellipse 9"/>
          <p:cNvSpPr/>
          <p:nvPr/>
        </p:nvSpPr>
        <p:spPr>
          <a:xfrm>
            <a:off x="1759267" y="4688980"/>
            <a:ext cx="1534649" cy="1322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Ellipse 10"/>
          <p:cNvSpPr/>
          <p:nvPr/>
        </p:nvSpPr>
        <p:spPr>
          <a:xfrm>
            <a:off x="1813950" y="7330744"/>
            <a:ext cx="1534649" cy="1322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Tree>
    <p:extLst>
      <p:ext uri="{BB962C8B-B14F-4D97-AF65-F5344CB8AC3E}">
        <p14:creationId xmlns:p14="http://schemas.microsoft.com/office/powerpoint/2010/main" val="258174049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26DD2179-2991-4FDF-A3C7-7BFAA7362BDA}"/>
              </a:ext>
            </a:extLst>
          </p:cNvPr>
          <p:cNvSpPr txBox="1"/>
          <p:nvPr/>
        </p:nvSpPr>
        <p:spPr>
          <a:xfrm>
            <a:off x="134875" y="1145304"/>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20.6</a:t>
            </a:r>
            <a:r>
              <a:rPr lang="en-GB" sz="1300" b="0" i="0" u="none" strike="noStrike">
                <a:highlight>
                  <a:srgbClr val="000000">
                    <a:alpha val="0"/>
                  </a:srgbClr>
                </a:highlight>
                <a:latin typeface="Calibri"/>
              </a:rPr>
              <a:t> </a:t>
            </a:r>
            <a:endParaRPr lang="fr-FR" sz="1300"/>
          </a:p>
          <a:p>
            <a:endParaRPr lang="fr-FR" sz="1300"/>
          </a:p>
          <a:p>
            <a:pPr rtl="0"/>
            <a:r>
              <a:rPr lang="en-GB" sz="1300" b="0" i="0" u="none" strike="noStrike">
                <a:highlight>
                  <a:srgbClr val="000000">
                    <a:alpha val="0"/>
                  </a:srgbClr>
                </a:highlight>
                <a:latin typeface="Calibri"/>
              </a:rPr>
              <a:t>Attach the two tie rods using a Ø14mm bolt, 2 x Ø30mm washers and a lock nut</a:t>
            </a:r>
            <a:endParaRPr lang="fr-FR" sz="130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rcRect l="12222" t="15308" r="5000" b="15004"/>
          <a:stretch>
            <a:fillRect/>
          </a:stretch>
        </p:blipFill>
        <p:spPr>
          <a:xfrm>
            <a:off x="390525" y="2258468"/>
            <a:ext cx="5676900" cy="4840832"/>
          </a:xfrm>
          <a:prstGeom prst="rect">
            <a:avLst/>
          </a:prstGeom>
        </p:spPr>
      </p:pic>
      <p:cxnSp>
        <p:nvCxnSpPr>
          <p:cNvPr id="11" name="Connecteur droit 10"/>
          <p:cNvCxnSpPr/>
          <p:nvPr/>
        </p:nvCxnSpPr>
        <p:spPr>
          <a:xfrm flipH="1" flipV="1">
            <a:off x="1738603" y="4480560"/>
            <a:ext cx="823622" cy="35814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2" name="ZoneTexte 11"/>
          <p:cNvSpPr txBox="1"/>
          <p:nvPr/>
        </p:nvSpPr>
        <p:spPr>
          <a:xfrm>
            <a:off x="1204515" y="4249728"/>
            <a:ext cx="720069"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Ø14mm bolt</a:t>
            </a:r>
            <a:endParaRPr lang="fr-FR" sz="900"/>
          </a:p>
        </p:txBody>
      </p:sp>
      <p:cxnSp>
        <p:nvCxnSpPr>
          <p:cNvPr id="14" name="Connecteur droit 13"/>
          <p:cNvCxnSpPr/>
          <p:nvPr/>
        </p:nvCxnSpPr>
        <p:spPr>
          <a:xfrm flipH="1" flipV="1">
            <a:off x="1738603" y="4007004"/>
            <a:ext cx="1280822" cy="47355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flipH="1" flipV="1">
            <a:off x="3228975" y="3418032"/>
            <a:ext cx="1280822" cy="47355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9" name="ZoneTexte 18"/>
          <p:cNvSpPr txBox="1"/>
          <p:nvPr/>
        </p:nvSpPr>
        <p:spPr>
          <a:xfrm>
            <a:off x="2880161" y="3193050"/>
            <a:ext cx="697627"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Lock nut</a:t>
            </a:r>
            <a:endParaRPr lang="fr-FR" sz="900"/>
          </a:p>
        </p:txBody>
      </p:sp>
      <p:cxnSp>
        <p:nvCxnSpPr>
          <p:cNvPr id="20" name="Connecteur droit 19"/>
          <p:cNvCxnSpPr/>
          <p:nvPr/>
        </p:nvCxnSpPr>
        <p:spPr>
          <a:xfrm flipH="1" flipV="1">
            <a:off x="4203052" y="4320801"/>
            <a:ext cx="1280822" cy="47355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1" name="ZoneTexte 20"/>
          <p:cNvSpPr txBox="1"/>
          <p:nvPr/>
        </p:nvSpPr>
        <p:spPr>
          <a:xfrm>
            <a:off x="1224099" y="3776172"/>
            <a:ext cx="801823"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Ø30mm washer</a:t>
            </a:r>
            <a:endParaRPr lang="fr-FR" sz="900"/>
          </a:p>
        </p:txBody>
      </p:sp>
      <p:sp>
        <p:nvSpPr>
          <p:cNvPr id="22" name="ZoneTexte 21"/>
          <p:cNvSpPr txBox="1"/>
          <p:nvPr/>
        </p:nvSpPr>
        <p:spPr>
          <a:xfrm>
            <a:off x="5093291" y="4791432"/>
            <a:ext cx="801823"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Ø30mm washer</a:t>
            </a:r>
            <a:endParaRPr lang="fr-FR" sz="900"/>
          </a:p>
        </p:txBody>
      </p:sp>
      <p:pic>
        <p:nvPicPr>
          <p:cNvPr id="24" name="Image 23"/>
          <p:cNvPicPr>
            <a:picLocks noChangeAspect="1"/>
          </p:cNvPicPr>
          <p:nvPr/>
        </p:nvPicPr>
        <p:blipFill>
          <a:blip r:embed="rId3">
            <a:extLst>
              <a:ext uri="{28A0092B-C50C-407E-A947-70E740481C1C}">
                <a14:useLocalDpi xmlns:a14="http://schemas.microsoft.com/office/drawing/2010/main" val="0"/>
              </a:ext>
            </a:extLst>
          </a:blip>
          <a:srcRect l="6111" t="3762" r="6666" b="11049"/>
          <a:stretch>
            <a:fillRect/>
          </a:stretch>
        </p:blipFill>
        <p:spPr>
          <a:xfrm>
            <a:off x="2514600" y="7324282"/>
            <a:ext cx="1828800" cy="1770558"/>
          </a:xfrm>
          <a:prstGeom prst="rect">
            <a:avLst/>
          </a:prstGeom>
        </p:spPr>
      </p:pic>
    </p:spTree>
    <p:extLst>
      <p:ext uri="{BB962C8B-B14F-4D97-AF65-F5344CB8AC3E}">
        <p14:creationId xmlns:p14="http://schemas.microsoft.com/office/powerpoint/2010/main" val="55177361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6" name="ZoneTexte 15">
            <a:extLst>
              <a:ext uri="{FF2B5EF4-FFF2-40B4-BE49-F238E27FC236}">
                <a16:creationId xmlns:a16="http://schemas.microsoft.com/office/drawing/2014/main" id="{26DD2179-2991-4FDF-A3C7-7BFAA7362BDA}"/>
              </a:ext>
            </a:extLst>
          </p:cNvPr>
          <p:cNvSpPr txBox="1"/>
          <p:nvPr/>
        </p:nvSpPr>
        <p:spPr>
          <a:xfrm>
            <a:off x="134875" y="1145304"/>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20.7</a:t>
            </a:r>
            <a:r>
              <a:rPr lang="en-GB" sz="1300" b="0" i="0" u="none" strike="noStrike">
                <a:highlight>
                  <a:srgbClr val="000000">
                    <a:alpha val="0"/>
                  </a:srgbClr>
                </a:highlight>
                <a:latin typeface="Calibri"/>
              </a:rPr>
              <a:t> </a:t>
            </a:r>
            <a:endParaRPr lang="fr-FR" sz="1300"/>
          </a:p>
          <a:p>
            <a:endParaRPr lang="fr-FR" sz="1300"/>
          </a:p>
          <a:p>
            <a:pPr rtl="0"/>
            <a:r>
              <a:rPr lang="en-GB" sz="1300" b="0" i="0" u="none" strike="noStrike">
                <a:highlight>
                  <a:srgbClr val="000000">
                    <a:alpha val="0"/>
                  </a:srgbClr>
                </a:highlight>
                <a:latin typeface="Calibri"/>
              </a:rPr>
              <a:t>Attach the two tie rods to the reinforcement plates using a Ø40mm washer and a Ø22mm bolt</a:t>
            </a:r>
            <a:endParaRPr lang="fr-FR" sz="130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rcRect l="11667" t="12377" r="7407" b="9690"/>
          <a:stretch>
            <a:fillRect/>
          </a:stretch>
        </p:blipFill>
        <p:spPr>
          <a:xfrm>
            <a:off x="568712" y="2067237"/>
            <a:ext cx="4724400" cy="344870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rcRect l="10185" t="11033" r="9630" b="3571"/>
          <a:stretch>
            <a:fillRect/>
          </a:stretch>
        </p:blipFill>
        <p:spPr>
          <a:xfrm>
            <a:off x="590803" y="5597543"/>
            <a:ext cx="4828900" cy="3446028"/>
          </a:xfrm>
          <a:prstGeom prst="rect">
            <a:avLst/>
          </a:prstGeom>
        </p:spPr>
      </p:pic>
      <p:cxnSp>
        <p:nvCxnSpPr>
          <p:cNvPr id="23" name="Connecteur droit 22"/>
          <p:cNvCxnSpPr/>
          <p:nvPr/>
        </p:nvCxnSpPr>
        <p:spPr>
          <a:xfrm flipV="1">
            <a:off x="3686717" y="2844937"/>
            <a:ext cx="1008063" cy="106503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4" name="ZoneTexte 23"/>
          <p:cNvSpPr txBox="1"/>
          <p:nvPr/>
        </p:nvSpPr>
        <p:spPr>
          <a:xfrm>
            <a:off x="4561691" y="2604503"/>
            <a:ext cx="461986"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Tie rod</a:t>
            </a:r>
            <a:endParaRPr lang="fr-FR" sz="900"/>
          </a:p>
        </p:txBody>
      </p:sp>
      <p:cxnSp>
        <p:nvCxnSpPr>
          <p:cNvPr id="25" name="Connecteur droit 24"/>
          <p:cNvCxnSpPr/>
          <p:nvPr/>
        </p:nvCxnSpPr>
        <p:spPr>
          <a:xfrm flipV="1">
            <a:off x="4485666" y="2916937"/>
            <a:ext cx="1008063" cy="106503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5186117" y="2697019"/>
            <a:ext cx="801823"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Ø40mm washer</a:t>
            </a:r>
            <a:endParaRPr lang="fr-FR" sz="900"/>
          </a:p>
        </p:txBody>
      </p:sp>
      <p:cxnSp>
        <p:nvCxnSpPr>
          <p:cNvPr id="27" name="Connecteur droit 26"/>
          <p:cNvCxnSpPr/>
          <p:nvPr/>
        </p:nvCxnSpPr>
        <p:spPr>
          <a:xfrm flipV="1">
            <a:off x="5077866" y="3091278"/>
            <a:ext cx="1008063" cy="106503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8" name="ZoneTexte 27"/>
          <p:cNvSpPr txBox="1"/>
          <p:nvPr/>
        </p:nvSpPr>
        <p:spPr>
          <a:xfrm>
            <a:off x="5892297" y="2870185"/>
            <a:ext cx="720069" cy="230832"/>
          </a:xfrm>
          <a:prstGeom prst="rect">
            <a:avLst/>
          </a:prstGeom>
          <a:noFill/>
        </p:spPr>
        <p:txBody>
          <a:bodyPr wrap="none" rtlCol="0">
            <a:noAutofit/>
          </a:bodyPr>
          <a:lstStyle/>
          <a:p>
            <a:pPr rtl="0"/>
            <a:r>
              <a:rPr lang="en-GB" sz="900" b="0" i="0" u="none" strike="noStrike">
                <a:highlight>
                  <a:srgbClr val="000000">
                    <a:alpha val="0"/>
                  </a:srgbClr>
                </a:highlight>
                <a:latin typeface="Calibri"/>
              </a:rPr>
              <a:t>Ø22 bolt</a:t>
            </a:r>
            <a:endParaRPr lang="fr-FR" sz="900"/>
          </a:p>
        </p:txBody>
      </p:sp>
      <p:cxnSp>
        <p:nvCxnSpPr>
          <p:cNvPr id="29" name="Connecteur droit 28"/>
          <p:cNvCxnSpPr/>
          <p:nvPr/>
        </p:nvCxnSpPr>
        <p:spPr>
          <a:xfrm flipV="1">
            <a:off x="3132025" y="2504460"/>
            <a:ext cx="865128" cy="83448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0" name="ZoneTexte 29"/>
          <p:cNvSpPr txBox="1"/>
          <p:nvPr/>
        </p:nvSpPr>
        <p:spPr>
          <a:xfrm>
            <a:off x="3772693" y="2126111"/>
            <a:ext cx="649537" cy="369332"/>
          </a:xfrm>
          <a:prstGeom prst="rect">
            <a:avLst/>
          </a:prstGeom>
          <a:noFill/>
        </p:spPr>
        <p:txBody>
          <a:bodyPr wrap="none" rtlCol="0">
            <a:noAutofit/>
          </a:bodyPr>
          <a:lstStyle/>
          <a:p>
            <a:pPr rtl="0"/>
            <a:r>
              <a:rPr lang="en-GB" sz="900" b="0" i="0" u="none" strike="noStrike">
                <a:highlight>
                  <a:srgbClr val="000000">
                    <a:alpha val="0"/>
                  </a:srgbClr>
                </a:highlight>
                <a:latin typeface="Calibri"/>
              </a:rPr>
              <a:t>Reinforcement</a:t>
            </a:r>
          </a:p>
          <a:p>
            <a:pPr rtl="0"/>
            <a:r>
              <a:rPr lang="en-GB" sz="900" b="0" i="0" u="none" strike="noStrike">
                <a:highlight>
                  <a:srgbClr val="000000">
                    <a:alpha val="0"/>
                  </a:srgbClr>
                </a:highlight>
                <a:latin typeface="Calibri"/>
              </a:rPr>
              <a:t> plate</a:t>
            </a:r>
            <a:endParaRPr lang="fr-FR" sz="900"/>
          </a:p>
        </p:txBody>
      </p:sp>
    </p:spTree>
    <p:extLst>
      <p:ext uri="{BB962C8B-B14F-4D97-AF65-F5344CB8AC3E}">
        <p14:creationId xmlns:p14="http://schemas.microsoft.com/office/powerpoint/2010/main" val="137948977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rcRect l="1000" r="1778"/>
          <a:stretch>
            <a:fillRect/>
          </a:stretch>
        </p:blipFill>
        <p:spPr>
          <a:xfrm>
            <a:off x="55625" y="2096500"/>
            <a:ext cx="6667500" cy="75376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 y="3427426"/>
            <a:ext cx="6736080" cy="2622680"/>
          </a:xfrm>
          <a:prstGeom prst="rect">
            <a:avLst/>
          </a:prstGeom>
        </p:spPr>
      </p:pic>
      <p:sp>
        <p:nvSpPr>
          <p:cNvPr id="8" name="ZoneTexte 7">
            <a:extLst>
              <a:ext uri="{FF2B5EF4-FFF2-40B4-BE49-F238E27FC236}">
                <a16:creationId xmlns:a16="http://schemas.microsoft.com/office/drawing/2014/main" id="{26DD2179-2991-4FDF-A3C7-7BFAA7362BDA}"/>
              </a:ext>
            </a:extLst>
          </p:cNvPr>
          <p:cNvSpPr txBox="1"/>
          <p:nvPr/>
        </p:nvSpPr>
        <p:spPr>
          <a:xfrm>
            <a:off x="134875" y="1145304"/>
            <a:ext cx="6588250" cy="292388"/>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20.8</a:t>
            </a:r>
            <a:r>
              <a:rPr lang="en-GB" sz="1300" b="0" i="0" u="none" strike="noStrike">
                <a:highlight>
                  <a:srgbClr val="000000">
                    <a:alpha val="0"/>
                  </a:srgbClr>
                </a:highlight>
                <a:latin typeface="Calibri"/>
              </a:rPr>
              <a:t> Repeat on each side</a:t>
            </a:r>
            <a:endParaRPr lang="fr-FR" sz="1300"/>
          </a:p>
        </p:txBody>
      </p:sp>
    </p:spTree>
    <p:extLst>
      <p:ext uri="{BB962C8B-B14F-4D97-AF65-F5344CB8AC3E}">
        <p14:creationId xmlns:p14="http://schemas.microsoft.com/office/powerpoint/2010/main" val="23952663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8" name="ZoneTexte 7">
            <a:extLst>
              <a:ext uri="{FF2B5EF4-FFF2-40B4-BE49-F238E27FC236}">
                <a16:creationId xmlns:a16="http://schemas.microsoft.com/office/drawing/2014/main" id="{26DD2179-2991-4FDF-A3C7-7BFAA7362BDA}"/>
              </a:ext>
            </a:extLst>
          </p:cNvPr>
          <p:cNvSpPr txBox="1"/>
          <p:nvPr/>
        </p:nvSpPr>
        <p:spPr>
          <a:xfrm>
            <a:off x="134875" y="1145304"/>
            <a:ext cx="6588250" cy="292388"/>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20.9</a:t>
            </a:r>
            <a:r>
              <a:rPr lang="en-GB" sz="1300" b="0" i="0" u="none" strike="noStrike">
                <a:highlight>
                  <a:srgbClr val="000000">
                    <a:alpha val="0"/>
                  </a:srgbClr>
                </a:highlight>
                <a:latin typeface="Calibri"/>
              </a:rPr>
              <a:t> Cut the tie rod flush with the bolt</a:t>
            </a:r>
            <a:endParaRPr lang="fr-FR" sz="130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1709893"/>
            <a:ext cx="4981575" cy="346151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5171410"/>
            <a:ext cx="3771900" cy="3622605"/>
          </a:xfrm>
          <a:prstGeom prst="rect">
            <a:avLst/>
          </a:prstGeom>
        </p:spPr>
      </p:pic>
    </p:spTree>
    <p:extLst>
      <p:ext uri="{BB962C8B-B14F-4D97-AF65-F5344CB8AC3E}">
        <p14:creationId xmlns:p14="http://schemas.microsoft.com/office/powerpoint/2010/main" val="395771337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50B823C4-EA62-4E50-93EA-EAD63B8C09C7}"/>
              </a:ext>
            </a:extLst>
          </p:cNvPr>
          <p:cNvSpPr txBox="1"/>
          <p:nvPr/>
        </p:nvSpPr>
        <p:spPr>
          <a:xfrm>
            <a:off x="134874" y="1063743"/>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21</a:t>
            </a:r>
            <a:endParaRPr lang="fr-FR" sz="1300"/>
          </a:p>
          <a:p>
            <a:endParaRPr lang="fr-FR" sz="1300"/>
          </a:p>
          <a:p>
            <a:pPr rtl="0"/>
            <a:r>
              <a:rPr lang="en-GB" sz="1300" b="0" i="0" u="none" strike="noStrike">
                <a:highlight>
                  <a:srgbClr val="000000">
                    <a:alpha val="0"/>
                  </a:srgbClr>
                </a:highlight>
                <a:latin typeface="Calibri"/>
              </a:rPr>
              <a:t>Measure 10mm around the edge all around of the Pooldeck</a:t>
            </a:r>
            <a:endParaRPr lang="fr-FR" sz="1300"/>
          </a:p>
        </p:txBody>
      </p:sp>
      <p:pic>
        <p:nvPicPr>
          <p:cNvPr id="3" name="Image 2">
            <a:extLst>
              <a:ext uri="{FF2B5EF4-FFF2-40B4-BE49-F238E27FC236}">
                <a16:creationId xmlns:a16="http://schemas.microsoft.com/office/drawing/2014/main" id="{6CB8F5C2-A244-4A25-A73E-5D0439C90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8666" y="3007365"/>
            <a:ext cx="7375329" cy="4873082"/>
          </a:xfrm>
          <a:prstGeom prst="rect">
            <a:avLst/>
          </a:prstGeom>
        </p:spPr>
      </p:pic>
    </p:spTree>
    <p:extLst>
      <p:ext uri="{BB962C8B-B14F-4D97-AF65-F5344CB8AC3E}">
        <p14:creationId xmlns:p14="http://schemas.microsoft.com/office/powerpoint/2010/main" val="172229085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49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218ACAEC-ABA1-419A-963E-1BC9CB614732}"/>
              </a:ext>
            </a:extLst>
          </p:cNvPr>
          <p:cNvPicPr>
            <a:picLocks noChangeAspect="1"/>
          </p:cNvPicPr>
          <p:nvPr/>
        </p:nvPicPr>
        <p:blipFill>
          <a:blip r:embed="rId2">
            <a:extLst>
              <a:ext uri="{28A0092B-C50C-407E-A947-70E740481C1C}">
                <a14:useLocalDpi xmlns:a14="http://schemas.microsoft.com/office/drawing/2010/main" val="0"/>
              </a:ext>
            </a:extLst>
          </a:blip>
          <a:srcRect l="47778"/>
          <a:stretch>
            <a:fillRect/>
          </a:stretch>
        </p:blipFill>
        <p:spPr>
          <a:xfrm>
            <a:off x="203199" y="1028546"/>
            <a:ext cx="5918201" cy="7487843"/>
          </a:xfrm>
          <a:prstGeom prst="rect">
            <a:avLst/>
          </a:prstGeom>
        </p:spPr>
      </p:pic>
      <p:cxnSp>
        <p:nvCxnSpPr>
          <p:cNvPr id="8" name="Connecteur droit 7">
            <a:extLst>
              <a:ext uri="{FF2B5EF4-FFF2-40B4-BE49-F238E27FC236}">
                <a16:creationId xmlns:a16="http://schemas.microsoft.com/office/drawing/2014/main" id="{F489B9DD-A0E8-434B-A7C2-58E9584D3439}"/>
              </a:ext>
            </a:extLst>
          </p:cNvPr>
          <p:cNvCxnSpPr/>
          <p:nvPr/>
        </p:nvCxnSpPr>
        <p:spPr>
          <a:xfrm flipH="1">
            <a:off x="530612" y="951883"/>
            <a:ext cx="0" cy="776666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 name="Connecteur droit 2">
            <a:extLst>
              <a:ext uri="{FF2B5EF4-FFF2-40B4-BE49-F238E27FC236}">
                <a16:creationId xmlns:a16="http://schemas.microsoft.com/office/drawing/2014/main" id="{CBAC9CCD-EB24-42D3-906C-A0CBA8F13FF4}"/>
              </a:ext>
            </a:extLst>
          </p:cNvPr>
          <p:cNvCxnSpPr/>
          <p:nvPr/>
        </p:nvCxnSpPr>
        <p:spPr>
          <a:xfrm>
            <a:off x="203199" y="1320800"/>
            <a:ext cx="61833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09179C23-1DCB-4966-BC3D-AD4C3DF5FB1E}"/>
              </a:ext>
            </a:extLst>
          </p:cNvPr>
          <p:cNvCxnSpPr/>
          <p:nvPr/>
        </p:nvCxnSpPr>
        <p:spPr>
          <a:xfrm flipH="1">
            <a:off x="800100" y="13208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F49D666-A34D-4981-AC84-AD270138A91F}"/>
              </a:ext>
            </a:extLst>
          </p:cNvPr>
          <p:cNvCxnSpPr/>
          <p:nvPr/>
        </p:nvCxnSpPr>
        <p:spPr>
          <a:xfrm flipH="1" flipV="1">
            <a:off x="638175" y="1276350"/>
            <a:ext cx="0" cy="444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C976BEFE-727D-42F7-8251-E89C6E1A3070}"/>
              </a:ext>
            </a:extLst>
          </p:cNvPr>
          <p:cNvSpPr txBox="1"/>
          <p:nvPr/>
        </p:nvSpPr>
        <p:spPr>
          <a:xfrm>
            <a:off x="490538" y="1081482"/>
            <a:ext cx="511679" cy="230832"/>
          </a:xfrm>
          <a:prstGeom prst="rect">
            <a:avLst/>
          </a:prstGeom>
          <a:noFill/>
        </p:spPr>
        <p:txBody>
          <a:bodyPr wrap="none" rtlCol="0">
            <a:noAutofit/>
          </a:bodyPr>
          <a:lstStyle/>
          <a:p>
            <a:pPr rtl="0"/>
            <a:r>
              <a:rPr lang="en-GB" sz="900" b="0" i="0" u="none" strike="noStrike">
                <a:solidFill>
                  <a:srgbClr val="FF0000"/>
                </a:solidFill>
                <a:highlight>
                  <a:srgbClr val="000000">
                    <a:alpha val="0"/>
                  </a:srgbClr>
                </a:highlight>
                <a:latin typeface="Calibri"/>
              </a:rPr>
              <a:t>10mm</a:t>
            </a:r>
          </a:p>
        </p:txBody>
      </p:sp>
      <p:cxnSp>
        <p:nvCxnSpPr>
          <p:cNvPr id="15" name="Connecteur droit 14">
            <a:extLst>
              <a:ext uri="{FF2B5EF4-FFF2-40B4-BE49-F238E27FC236}">
                <a16:creationId xmlns:a16="http://schemas.microsoft.com/office/drawing/2014/main" id="{F7704F48-D7E1-4425-9470-8BF6473FB416}"/>
              </a:ext>
            </a:extLst>
          </p:cNvPr>
          <p:cNvCxnSpPr/>
          <p:nvPr/>
        </p:nvCxnSpPr>
        <p:spPr>
          <a:xfrm flipH="1">
            <a:off x="490538" y="1476375"/>
            <a:ext cx="400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76FF5CA9-DB45-4CAE-B86A-D5E23EF1095D}"/>
              </a:ext>
            </a:extLst>
          </p:cNvPr>
          <p:cNvSpPr txBox="1"/>
          <p:nvPr/>
        </p:nvSpPr>
        <p:spPr>
          <a:xfrm>
            <a:off x="82868" y="1332462"/>
            <a:ext cx="511679" cy="230832"/>
          </a:xfrm>
          <a:prstGeom prst="rect">
            <a:avLst/>
          </a:prstGeom>
          <a:noFill/>
        </p:spPr>
        <p:txBody>
          <a:bodyPr wrap="none" rtlCol="0">
            <a:noAutofit/>
          </a:bodyPr>
          <a:lstStyle/>
          <a:p>
            <a:pPr rtl="0"/>
            <a:r>
              <a:rPr lang="en-GB" sz="900" b="0" i="0" u="none" strike="noStrike">
                <a:solidFill>
                  <a:srgbClr val="FF0000"/>
                </a:solidFill>
                <a:highlight>
                  <a:srgbClr val="000000">
                    <a:alpha val="0"/>
                  </a:srgbClr>
                </a:highlight>
                <a:latin typeface="Calibri"/>
              </a:rPr>
              <a:t>10mm</a:t>
            </a:r>
          </a:p>
        </p:txBody>
      </p:sp>
    </p:spTree>
    <p:extLst>
      <p:ext uri="{BB962C8B-B14F-4D97-AF65-F5344CB8AC3E}">
        <p14:creationId xmlns:p14="http://schemas.microsoft.com/office/powerpoint/2010/main" val="164855881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414429" y="47702"/>
            <a:ext cx="356839" cy="369332"/>
          </a:xfrm>
          <a:prstGeom prst="rect">
            <a:avLst/>
          </a:prstGeom>
          <a:noFill/>
          <a:ln>
            <a:noFill/>
          </a:ln>
        </p:spPr>
        <p:txBody>
          <a:bodyPr wrap="square" rtlCol="0">
            <a:noAutofit/>
          </a:bodyPr>
          <a:lstStyle/>
          <a:p>
            <a:pPr rtl="0"/>
            <a:r>
              <a:rPr lang="en-GB" sz="1800" b="0" i="0" u="none" strike="noStrike">
                <a:solidFill>
                  <a:srgbClr val="FFFFFF"/>
                </a:solidFill>
                <a:highlight>
                  <a:srgbClr val="000000">
                    <a:alpha val="0"/>
                  </a:srgbClr>
                </a:highlight>
                <a:latin typeface="Calibri"/>
              </a:rPr>
              <a:t>2</a:t>
            </a:r>
          </a:p>
        </p:txBody>
      </p:sp>
      <p:sp>
        <p:nvSpPr>
          <p:cNvPr id="2" name="Espace réservé du numéro de diapositive 1"/>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a:t>
            </a:r>
            <a:endParaRPr lang="fr-FR"/>
          </a:p>
        </p:txBody>
      </p:sp>
      <p:sp>
        <p:nvSpPr>
          <p:cNvPr id="10" name="ZoneTexte 9"/>
          <p:cNvSpPr txBox="1"/>
          <p:nvPr/>
        </p:nvSpPr>
        <p:spPr>
          <a:xfrm>
            <a:off x="193485" y="1025175"/>
            <a:ext cx="6564154" cy="3693319"/>
          </a:xfrm>
          <a:prstGeom prst="rect">
            <a:avLst/>
          </a:prstGeom>
          <a:noFill/>
        </p:spPr>
        <p:txBody>
          <a:bodyPr wrap="square" rtlCol="0">
            <a:noAutofit/>
          </a:bodyPr>
          <a:lstStyle/>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r>
              <a:rPr lang="fr-FR">
                <a:effectLst>
                  <a:outerShdw blurRad="38100" dist="38100" dir="2700000" algn="tl">
                    <a:srgbClr val="000000">
                      <a:alpha val="43137"/>
                    </a:srgbClr>
                  </a:outerShdw>
                </a:effectLst>
              </a:rPr>
              <a:t> </a:t>
            </a:r>
          </a:p>
        </p:txBody>
      </p:sp>
      <p:graphicFrame>
        <p:nvGraphicFramePr>
          <p:cNvPr id="4" name="Tableau 3"/>
          <p:cNvGraphicFramePr>
            <a:graphicFrameLocks noGrp="1"/>
          </p:cNvGraphicFramePr>
          <p:nvPr>
            <p:extLst>
              <p:ext uri="{D42A27DB-BD31-4B8C-83A1-F6EECF244321}">
                <p14:modId xmlns:p14="http://schemas.microsoft.com/office/powerpoint/2010/main" val="3286484154"/>
              </p:ext>
            </p:extLst>
          </p:nvPr>
        </p:nvGraphicFramePr>
        <p:xfrm>
          <a:off x="259208" y="1472300"/>
          <a:ext cx="6127305" cy="7176400"/>
        </p:xfrm>
        <a:graphic>
          <a:graphicData uri="http://schemas.openxmlformats.org/drawingml/2006/table">
            <a:tbl>
              <a:tblPr firstRow="1" bandRow="1">
                <a:tableStyleId>{5940675A-B579-460E-94D1-54222C63F5DA}</a:tableStyleId>
              </a:tblPr>
              <a:tblGrid>
                <a:gridCol w="1078937">
                  <a:extLst>
                    <a:ext uri="{9D8B030D-6E8A-4147-A177-3AD203B41FA5}">
                      <a16:colId xmlns:a16="http://schemas.microsoft.com/office/drawing/2014/main" val="1565771351"/>
                    </a:ext>
                  </a:extLst>
                </a:gridCol>
                <a:gridCol w="2029522">
                  <a:extLst>
                    <a:ext uri="{9D8B030D-6E8A-4147-A177-3AD203B41FA5}">
                      <a16:colId xmlns:a16="http://schemas.microsoft.com/office/drawing/2014/main" val="3961339366"/>
                    </a:ext>
                  </a:extLst>
                </a:gridCol>
                <a:gridCol w="2419815">
                  <a:extLst>
                    <a:ext uri="{9D8B030D-6E8A-4147-A177-3AD203B41FA5}">
                      <a16:colId xmlns:a16="http://schemas.microsoft.com/office/drawing/2014/main" val="1961230080"/>
                    </a:ext>
                  </a:extLst>
                </a:gridCol>
                <a:gridCol w="599031">
                  <a:extLst>
                    <a:ext uri="{9D8B030D-6E8A-4147-A177-3AD203B41FA5}">
                      <a16:colId xmlns:a16="http://schemas.microsoft.com/office/drawing/2014/main" val="2508805620"/>
                    </a:ext>
                  </a:extLst>
                </a:gridCol>
              </a:tblGrid>
              <a:tr h="361992">
                <a:tc>
                  <a:txBody>
                    <a:bodyPr/>
                    <a:lstStyle/>
                    <a:p>
                      <a:pPr algn="ctr" rtl="0"/>
                      <a:r>
                        <a:rPr lang="en-GB" sz="1200" b="1" i="0" u="none" strike="noStrike">
                          <a:highlight>
                            <a:srgbClr val="000000">
                              <a:alpha val="0"/>
                            </a:srgbClr>
                          </a:highlight>
                          <a:latin typeface="Calibri"/>
                        </a:rPr>
                        <a:t>PART N°</a:t>
                      </a:r>
                    </a:p>
                  </a:txBody>
                  <a:tcPr anchor="ctr"/>
                </a:tc>
                <a:tc gridSpan="2">
                  <a:txBody>
                    <a:bodyPr/>
                    <a:lstStyle/>
                    <a:p>
                      <a:pPr algn="ctr" rtl="0"/>
                      <a:r>
                        <a:rPr lang="en-GB" sz="1200" b="1" i="0" u="none" strike="noStrike">
                          <a:highlight>
                            <a:srgbClr val="000000">
                              <a:alpha val="0"/>
                            </a:srgbClr>
                          </a:highlight>
                          <a:latin typeface="Calibri"/>
                        </a:rPr>
                        <a:t>DESCRIPTION</a:t>
                      </a:r>
                    </a:p>
                  </a:txBody>
                  <a:tcPr anchor="ctr"/>
                </a:tc>
                <a:tc hMerge="1">
                  <a:txBody>
                    <a:bodyPr/>
                    <a:lstStyle/>
                    <a:p>
                      <a:pPr algn="ctr"/>
                      <a:endParaRPr lang="fr-FR" sz="1200" b="1"/>
                    </a:p>
                  </a:txBody>
                  <a:tcPr anchor="ctr"/>
                </a:tc>
                <a:tc>
                  <a:txBody>
                    <a:bodyPr/>
                    <a:lstStyle/>
                    <a:p>
                      <a:pPr algn="ctr" rtl="0"/>
                      <a:r>
                        <a:rPr lang="en-GB" sz="1200" b="1" i="0" u="none" strike="noStrike">
                          <a:highlight>
                            <a:srgbClr val="000000">
                              <a:alpha val="0"/>
                            </a:srgbClr>
                          </a:highlight>
                          <a:latin typeface="Calibri"/>
                        </a:rPr>
                        <a:t>QTY</a:t>
                      </a:r>
                    </a:p>
                  </a:txBody>
                  <a:tcPr anchor="ctr"/>
                </a:tc>
                <a:extLst>
                  <a:ext uri="{0D108BD9-81ED-4DB2-BD59-A6C34878D82A}">
                    <a16:rowId xmlns:a16="http://schemas.microsoft.com/office/drawing/2014/main" val="3590191524"/>
                  </a:ext>
                </a:extLst>
              </a:tr>
              <a:tr h="972408">
                <a:tc>
                  <a:txBody>
                    <a:bodyPr/>
                    <a:lstStyle/>
                    <a:p>
                      <a:pPr algn="ctr" rtl="0"/>
                      <a:r>
                        <a:rPr lang="en-GB" sz="1200" b="0" i="0" u="none" strike="noStrike">
                          <a:highlight>
                            <a:srgbClr val="000000">
                              <a:alpha val="0"/>
                            </a:srgbClr>
                          </a:highlight>
                          <a:latin typeface="Calibri"/>
                        </a:rPr>
                        <a:t>16</a:t>
                      </a:r>
                    </a:p>
                  </a:txBody>
                  <a:tcPr anchor="ctr"/>
                </a:tc>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en-GB" sz="1200" b="0" i="0" u="none" strike="noStrike">
                          <a:highlight>
                            <a:srgbClr val="000000">
                              <a:alpha val="0"/>
                            </a:srgbClr>
                          </a:highlight>
                          <a:latin typeface="Calibri"/>
                        </a:rPr>
                        <a:t>GUIDE</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2225559609"/>
                  </a:ext>
                </a:extLst>
              </a:tr>
              <a:tr h="1168400">
                <a:tc>
                  <a:txBody>
                    <a:bodyPr/>
                    <a:lstStyle/>
                    <a:p>
                      <a:pPr algn="ctr" rtl="0"/>
                      <a:r>
                        <a:rPr lang="en-GB" sz="1200" b="0" i="0" u="none" strike="noStrike">
                          <a:highlight>
                            <a:srgbClr val="000000">
                              <a:alpha val="0"/>
                            </a:srgbClr>
                          </a:highlight>
                          <a:latin typeface="Calibri"/>
                        </a:rPr>
                        <a:t>17</a:t>
                      </a:r>
                    </a:p>
                  </a:txBody>
                  <a:tcPr anchor="ctr"/>
                </a:tc>
                <a:tc>
                  <a:txBody>
                    <a:bodyPr/>
                    <a:lstStyle/>
                    <a:p>
                      <a:pPr algn="ctr" rtl="0"/>
                      <a:r>
                        <a:rPr lang="en-GB" sz="1200" b="0" i="0" u="none" strike="noStrike">
                          <a:highlight>
                            <a:srgbClr val="000000">
                              <a:alpha val="0"/>
                            </a:srgbClr>
                          </a:highlight>
                          <a:latin typeface="Calibri"/>
                        </a:rPr>
                        <a:t>STOP BLOCK - SWQ20</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1558623129"/>
                  </a:ext>
                </a:extLst>
              </a:tr>
              <a:tr h="965200">
                <a:tc>
                  <a:txBody>
                    <a:bodyPr/>
                    <a:lstStyle/>
                    <a:p>
                      <a:pPr algn="ctr" rtl="0"/>
                      <a:r>
                        <a:rPr lang="en-GB" sz="1200" b="0" i="0" u="none" strike="noStrike">
                          <a:highlight>
                            <a:srgbClr val="000000">
                              <a:alpha val="0"/>
                            </a:srgbClr>
                          </a:highlight>
                          <a:latin typeface="Calibri"/>
                        </a:rPr>
                        <a:t>18</a:t>
                      </a:r>
                    </a:p>
                  </a:txBody>
                  <a:tcPr anchor="ctr"/>
                </a:tc>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en-GB" sz="1200" b="0" i="0" u="none" strike="noStrike">
                          <a:highlight>
                            <a:srgbClr val="000000">
                              <a:alpha val="0"/>
                            </a:srgbClr>
                          </a:highlight>
                          <a:latin typeface="Calibri"/>
                        </a:rPr>
                        <a:t>LOCKING HOOK</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2319515695"/>
                  </a:ext>
                </a:extLst>
              </a:tr>
              <a:tr h="1117600">
                <a:tc>
                  <a:txBody>
                    <a:bodyPr/>
                    <a:lstStyle/>
                    <a:p>
                      <a:pPr algn="ctr" rtl="0"/>
                      <a:r>
                        <a:rPr lang="en-GB" sz="1200" b="0" i="0" u="none" strike="noStrike">
                          <a:highlight>
                            <a:srgbClr val="000000">
                              <a:alpha val="0"/>
                            </a:srgbClr>
                          </a:highlight>
                          <a:latin typeface="Calibri"/>
                        </a:rPr>
                        <a:t>19</a:t>
                      </a:r>
                    </a:p>
                  </a:txBody>
                  <a:tcPr anchor="ctr"/>
                </a:tc>
                <a:tc>
                  <a:txBody>
                    <a:bodyPr/>
                    <a:lstStyle/>
                    <a:p>
                      <a:pPr algn="ctr" rtl="0"/>
                      <a:r>
                        <a:rPr lang="en-GB" sz="1200" b="0" i="0" u="none" strike="noStrike">
                          <a:highlight>
                            <a:srgbClr val="000000">
                              <a:alpha val="0"/>
                            </a:srgbClr>
                          </a:highlight>
                          <a:latin typeface="Calibri"/>
                        </a:rPr>
                        <a:t>VERINOX DROP PIN</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182368231"/>
                  </a:ext>
                </a:extLst>
              </a:tr>
              <a:tr h="965200">
                <a:tc>
                  <a:txBody>
                    <a:bodyPr/>
                    <a:lstStyle/>
                    <a:p>
                      <a:pPr algn="ctr" rtl="0"/>
                      <a:r>
                        <a:rPr lang="en-GB" sz="1200" b="0" i="0" u="none" strike="noStrike">
                          <a:highlight>
                            <a:srgbClr val="000000">
                              <a:alpha val="0"/>
                            </a:srgbClr>
                          </a:highlight>
                          <a:latin typeface="Calibri"/>
                        </a:rPr>
                        <a:t>20</a:t>
                      </a:r>
                    </a:p>
                  </a:txBody>
                  <a:tcPr anchor="ctr"/>
                </a:tc>
                <a:tc>
                  <a:txBody>
                    <a:bodyPr/>
                    <a:lstStyle/>
                    <a:p>
                      <a:pPr algn="ctr" rtl="0"/>
                      <a:r>
                        <a:rPr lang="en-GB" sz="1200" b="0" i="0" u="none" strike="noStrike">
                          <a:highlight>
                            <a:srgbClr val="000000">
                              <a:alpha val="0"/>
                            </a:srgbClr>
                          </a:highlight>
                          <a:latin typeface="Calibri"/>
                        </a:rPr>
                        <a:t>SWQ7055</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233971945"/>
                  </a:ext>
                </a:extLst>
              </a:tr>
              <a:tr h="812800">
                <a:tc>
                  <a:txBody>
                    <a:bodyPr/>
                    <a:lstStyle/>
                    <a:p>
                      <a:pPr algn="ctr" rtl="0"/>
                      <a:r>
                        <a:rPr lang="en-GB" sz="1200" b="0" i="0" u="none" strike="noStrike">
                          <a:highlight>
                            <a:srgbClr val="000000">
                              <a:alpha val="0"/>
                            </a:srgbClr>
                          </a:highlight>
                          <a:latin typeface="Calibri"/>
                        </a:rPr>
                        <a:t>21</a:t>
                      </a:r>
                    </a:p>
                  </a:txBody>
                  <a:tcPr anchor="ctr"/>
                </a:tc>
                <a:tc>
                  <a:txBody>
                    <a:bodyPr/>
                    <a:lstStyle/>
                    <a:p>
                      <a:pPr algn="ctr" rtl="0"/>
                      <a:r>
                        <a:rPr lang="en-GB" sz="1200" b="0" i="0" u="none" strike="noStrike">
                          <a:highlight>
                            <a:srgbClr val="000000">
                              <a:alpha val="0"/>
                            </a:srgbClr>
                          </a:highlight>
                          <a:latin typeface="Calibri"/>
                        </a:rPr>
                        <a:t>SCREW (4.8 x 25)</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3956202594"/>
                  </a:ext>
                </a:extLst>
              </a:tr>
              <a:tr h="812800">
                <a:tc>
                  <a:txBody>
                    <a:bodyPr/>
                    <a:lstStyle/>
                    <a:p>
                      <a:pPr algn="ctr" rtl="0"/>
                      <a:r>
                        <a:rPr lang="en-GB" sz="1200" b="0" i="0" u="none" strike="noStrike">
                          <a:highlight>
                            <a:srgbClr val="000000">
                              <a:alpha val="0"/>
                            </a:srgbClr>
                          </a:highlight>
                          <a:latin typeface="Calibri"/>
                        </a:rPr>
                        <a:t>22</a:t>
                      </a:r>
                    </a:p>
                  </a:txBody>
                  <a:tcPr anchor="ctr"/>
                </a:tc>
                <a:tc>
                  <a:txBody>
                    <a:bodyPr/>
                    <a:lstStyle/>
                    <a:p>
                      <a:pPr algn="ctr" rtl="0"/>
                      <a:r>
                        <a:rPr lang="en-GB" sz="1200" b="0" i="0" u="none" strike="noStrike">
                          <a:highlight>
                            <a:srgbClr val="000000">
                              <a:alpha val="0"/>
                            </a:srgbClr>
                          </a:highlight>
                          <a:latin typeface="Calibri"/>
                        </a:rPr>
                        <a:t>BOLT (M8 x 75) + NUT</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3141938640"/>
                  </a:ext>
                </a:extLst>
              </a:tr>
            </a:tbl>
          </a:graphicData>
        </a:graphic>
      </p:graphicFrame>
      <p:sp>
        <p:nvSpPr>
          <p:cNvPr id="17" name="ZoneTexte 16"/>
          <p:cNvSpPr txBox="1"/>
          <p:nvPr/>
        </p:nvSpPr>
        <p:spPr>
          <a:xfrm>
            <a:off x="193485" y="238368"/>
            <a:ext cx="6687982" cy="784830"/>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PARTS LIST</a:t>
            </a:r>
          </a:p>
          <a:p>
            <a:endParaRPr lang="fr-FR" sz="1500"/>
          </a:p>
        </p:txBody>
      </p:sp>
      <p:cxnSp>
        <p:nvCxnSpPr>
          <p:cNvPr id="18" name="Connecteur droit 17"/>
          <p:cNvCxnSpPr/>
          <p:nvPr/>
        </p:nvCxnSpPr>
        <p:spPr>
          <a:xfrm>
            <a:off x="569538" y="1283733"/>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21D82DE5-DA25-490D-9EE3-A842819B6B5A}"/>
              </a:ext>
            </a:extLst>
          </p:cNvPr>
          <p:cNvPicPr>
            <a:picLocks noChangeAspect="1"/>
          </p:cNvPicPr>
          <p:nvPr/>
        </p:nvPicPr>
        <p:blipFill>
          <a:blip r:embed="rId2">
            <a:extLst>
              <a:ext uri="{28A0092B-C50C-407E-A947-70E740481C1C}">
                <a14:useLocalDpi xmlns:a14="http://schemas.microsoft.com/office/drawing/2010/main" val="0"/>
              </a:ext>
            </a:extLst>
          </a:blip>
          <a:srcRect l="3780" t="33042" b="36743"/>
          <a:stretch>
            <a:fillRect/>
          </a:stretch>
        </p:blipFill>
        <p:spPr>
          <a:xfrm>
            <a:off x="3613464" y="2098549"/>
            <a:ext cx="2025336" cy="415278"/>
          </a:xfrm>
          <a:prstGeom prst="rect">
            <a:avLst/>
          </a:prstGeom>
        </p:spPr>
      </p:pic>
      <p:pic>
        <p:nvPicPr>
          <p:cNvPr id="20" name="Image 19">
            <a:extLst>
              <a:ext uri="{FF2B5EF4-FFF2-40B4-BE49-F238E27FC236}">
                <a16:creationId xmlns:a16="http://schemas.microsoft.com/office/drawing/2014/main" id="{0AE51781-E09E-4857-B6DD-E8BFB567C577}"/>
              </a:ext>
            </a:extLst>
          </p:cNvPr>
          <p:cNvPicPr>
            <a:picLocks noChangeAspect="1"/>
          </p:cNvPicPr>
          <p:nvPr/>
        </p:nvPicPr>
        <p:blipFill>
          <a:blip r:embed="rId3">
            <a:extLst>
              <a:ext uri="{28A0092B-C50C-407E-A947-70E740481C1C}">
                <a14:useLocalDpi xmlns:a14="http://schemas.microsoft.com/office/drawing/2010/main" val="0"/>
              </a:ext>
            </a:extLst>
          </a:blip>
          <a:srcRect l="26852" t="25043" r="31481" b="24476"/>
          <a:stretch>
            <a:fillRect/>
          </a:stretch>
        </p:blipFill>
        <p:spPr>
          <a:xfrm>
            <a:off x="4030906" y="2855136"/>
            <a:ext cx="1210266" cy="957455"/>
          </a:xfrm>
          <a:prstGeom prst="rect">
            <a:avLst/>
          </a:prstGeom>
        </p:spPr>
      </p:pic>
      <p:pic>
        <p:nvPicPr>
          <p:cNvPr id="22" name="Image 21">
            <a:extLst>
              <a:ext uri="{FF2B5EF4-FFF2-40B4-BE49-F238E27FC236}">
                <a16:creationId xmlns:a16="http://schemas.microsoft.com/office/drawing/2014/main" id="{BB25C8E0-5BDB-4C04-BC53-BC6396D4544E}"/>
              </a:ext>
            </a:extLst>
          </p:cNvPr>
          <p:cNvPicPr>
            <a:picLocks noChangeAspect="1"/>
          </p:cNvPicPr>
          <p:nvPr/>
        </p:nvPicPr>
        <p:blipFill>
          <a:blip r:embed="rId4">
            <a:extLst>
              <a:ext uri="{28A0092B-C50C-407E-A947-70E740481C1C}">
                <a14:useLocalDpi xmlns:a14="http://schemas.microsoft.com/office/drawing/2010/main" val="0"/>
              </a:ext>
            </a:extLst>
          </a:blip>
          <a:srcRect l="27381" t="25472" r="23988" b="17524"/>
          <a:stretch>
            <a:fillRect/>
          </a:stretch>
        </p:blipFill>
        <p:spPr>
          <a:xfrm>
            <a:off x="4157014" y="4066568"/>
            <a:ext cx="1016000" cy="777646"/>
          </a:xfrm>
          <a:prstGeom prst="rect">
            <a:avLst/>
          </a:prstGeom>
        </p:spPr>
      </p:pic>
      <p:pic>
        <p:nvPicPr>
          <p:cNvPr id="23" name="Image 22">
            <a:extLst>
              <a:ext uri="{FF2B5EF4-FFF2-40B4-BE49-F238E27FC236}">
                <a16:creationId xmlns:a16="http://schemas.microsoft.com/office/drawing/2014/main" id="{CA6D6DB1-A93E-441F-A9E0-0E475E757B4E}"/>
              </a:ext>
            </a:extLst>
          </p:cNvPr>
          <p:cNvPicPr>
            <a:picLocks noChangeAspect="1"/>
          </p:cNvPicPr>
          <p:nvPr/>
        </p:nvPicPr>
        <p:blipFill>
          <a:blip r:embed="rId5">
            <a:extLst>
              <a:ext uri="{28A0092B-C50C-407E-A947-70E740481C1C}">
                <a14:useLocalDpi xmlns:a14="http://schemas.microsoft.com/office/drawing/2010/main" val="0"/>
              </a:ext>
            </a:extLst>
          </a:blip>
          <a:srcRect l="39384" t="1451" r="35741" b="6770"/>
          <a:stretch>
            <a:fillRect/>
          </a:stretch>
        </p:blipFill>
        <p:spPr>
          <a:xfrm rot="16200000">
            <a:off x="4318811" y="4636928"/>
            <a:ext cx="692406" cy="1773549"/>
          </a:xfrm>
          <a:prstGeom prst="rect">
            <a:avLst/>
          </a:prstGeom>
        </p:spPr>
      </p:pic>
      <p:pic>
        <p:nvPicPr>
          <p:cNvPr id="24" name="Image 23">
            <a:extLst>
              <a:ext uri="{FF2B5EF4-FFF2-40B4-BE49-F238E27FC236}">
                <a16:creationId xmlns:a16="http://schemas.microsoft.com/office/drawing/2014/main" id="{3E47D807-AFC3-4547-9A94-A2258BE05C6B}"/>
              </a:ext>
            </a:extLst>
          </p:cNvPr>
          <p:cNvPicPr>
            <a:picLocks noChangeAspect="1"/>
          </p:cNvPicPr>
          <p:nvPr/>
        </p:nvPicPr>
        <p:blipFill>
          <a:blip r:embed="rId6">
            <a:extLst>
              <a:ext uri="{28A0092B-C50C-407E-A947-70E740481C1C}">
                <a14:useLocalDpi xmlns:a14="http://schemas.microsoft.com/office/drawing/2010/main" val="0"/>
              </a:ext>
            </a:extLst>
          </a:blip>
          <a:srcRect l="19816" t="33615" r="20637" b="34669"/>
          <a:stretch>
            <a:fillRect/>
          </a:stretch>
        </p:blipFill>
        <p:spPr>
          <a:xfrm>
            <a:off x="3876936" y="6269769"/>
            <a:ext cx="1364236" cy="467615"/>
          </a:xfrm>
          <a:prstGeom prst="rect">
            <a:avLst/>
          </a:prstGeom>
        </p:spPr>
      </p:pic>
      <p:pic>
        <p:nvPicPr>
          <p:cNvPr id="26" name="Image 25">
            <a:extLst>
              <a:ext uri="{FF2B5EF4-FFF2-40B4-BE49-F238E27FC236}">
                <a16:creationId xmlns:a16="http://schemas.microsoft.com/office/drawing/2014/main" id="{B41DAF55-0E05-4473-BBA6-EC2AD38819B8}"/>
              </a:ext>
            </a:extLst>
          </p:cNvPr>
          <p:cNvPicPr>
            <a:picLocks noChangeAspect="1"/>
          </p:cNvPicPr>
          <p:nvPr/>
        </p:nvPicPr>
        <p:blipFill>
          <a:blip r:embed="rId7">
            <a:extLst>
              <a:ext uri="{28A0092B-C50C-407E-A947-70E740481C1C}">
                <a14:useLocalDpi xmlns:a14="http://schemas.microsoft.com/office/drawing/2010/main" val="0"/>
              </a:ext>
            </a:extLst>
          </a:blip>
          <a:srcRect l="14999" t="22197" r="12779" b="20081"/>
          <a:stretch>
            <a:fillRect/>
          </a:stretch>
        </p:blipFill>
        <p:spPr>
          <a:xfrm>
            <a:off x="4020999" y="7963644"/>
            <a:ext cx="1210266" cy="611860"/>
          </a:xfrm>
          <a:prstGeom prst="rect">
            <a:avLst/>
          </a:prstGeom>
        </p:spPr>
      </p:pic>
      <p:pic>
        <p:nvPicPr>
          <p:cNvPr id="28" name="Image 27">
            <a:extLst>
              <a:ext uri="{FF2B5EF4-FFF2-40B4-BE49-F238E27FC236}">
                <a16:creationId xmlns:a16="http://schemas.microsoft.com/office/drawing/2014/main" id="{9E28BC81-FD40-41BA-BEC5-FA36A8DCDA1D}"/>
              </a:ext>
            </a:extLst>
          </p:cNvPr>
          <p:cNvPicPr>
            <a:picLocks noChangeAspect="1"/>
          </p:cNvPicPr>
          <p:nvPr/>
        </p:nvPicPr>
        <p:blipFill>
          <a:blip r:embed="rId8">
            <a:extLst>
              <a:ext uri="{28A0092B-C50C-407E-A947-70E740481C1C}">
                <a14:useLocalDpi xmlns:a14="http://schemas.microsoft.com/office/drawing/2010/main" val="0"/>
              </a:ext>
            </a:extLst>
          </a:blip>
          <a:srcRect l="19047" t="18118" r="14815" b="21102"/>
          <a:stretch>
            <a:fillRect/>
          </a:stretch>
        </p:blipFill>
        <p:spPr>
          <a:xfrm>
            <a:off x="4218624" y="7118650"/>
            <a:ext cx="954390" cy="574392"/>
          </a:xfrm>
          <a:prstGeom prst="rect">
            <a:avLst/>
          </a:prstGeom>
        </p:spPr>
      </p:pic>
    </p:spTree>
    <p:extLst>
      <p:ext uri="{BB962C8B-B14F-4D97-AF65-F5344CB8AC3E}">
        <p14:creationId xmlns:p14="http://schemas.microsoft.com/office/powerpoint/2010/main" val="20413261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2F15A77E-8E15-44ED-BBA4-6D2C460FAB5A}"/>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22</a:t>
            </a:r>
            <a:endParaRPr lang="fr-FR" sz="1300"/>
          </a:p>
          <a:p>
            <a:endParaRPr lang="fr-FR" sz="1300"/>
          </a:p>
          <a:p>
            <a:pPr rtl="0"/>
            <a:r>
              <a:rPr lang="en-GB" sz="1300" b="0" i="0" u="none" strike="noStrike">
                <a:highlight>
                  <a:srgbClr val="000000">
                    <a:alpha val="0"/>
                  </a:srgbClr>
                </a:highlight>
                <a:latin typeface="Calibri"/>
              </a:rPr>
              <a:t>Position the starter clip at the corner of the Pooldeck (on the line that you marked 10 mm from the edge in step 21)</a:t>
            </a:r>
          </a:p>
        </p:txBody>
      </p:sp>
      <p:pic>
        <p:nvPicPr>
          <p:cNvPr id="3" name="Image 2">
            <a:extLst>
              <a:ext uri="{FF2B5EF4-FFF2-40B4-BE49-F238E27FC236}">
                <a16:creationId xmlns:a16="http://schemas.microsoft.com/office/drawing/2014/main" id="{772C0F2B-D357-4481-BF55-F0C2EEE00F55}"/>
              </a:ext>
            </a:extLst>
          </p:cNvPr>
          <p:cNvPicPr>
            <a:picLocks noChangeAspect="1"/>
          </p:cNvPicPr>
          <p:nvPr/>
        </p:nvPicPr>
        <p:blipFill>
          <a:blip r:embed="rId2">
            <a:extLst>
              <a:ext uri="{28A0092B-C50C-407E-A947-70E740481C1C}">
                <a14:useLocalDpi xmlns:a14="http://schemas.microsoft.com/office/drawing/2010/main" val="0"/>
              </a:ext>
            </a:extLst>
          </a:blip>
          <a:srcRect l="3933" t="31006"/>
          <a:stretch>
            <a:fillRect/>
          </a:stretch>
        </p:blipFill>
        <p:spPr>
          <a:xfrm>
            <a:off x="210778" y="2163307"/>
            <a:ext cx="5218236" cy="2521128"/>
          </a:xfrm>
          <a:prstGeom prst="rect">
            <a:avLst/>
          </a:prstGeom>
        </p:spPr>
      </p:pic>
      <p:pic>
        <p:nvPicPr>
          <p:cNvPr id="7" name="Image 6">
            <a:extLst>
              <a:ext uri="{FF2B5EF4-FFF2-40B4-BE49-F238E27FC236}">
                <a16:creationId xmlns:a16="http://schemas.microsoft.com/office/drawing/2014/main" id="{AC037E26-3417-4AB8-B56F-6D99795F2F2E}"/>
              </a:ext>
            </a:extLst>
          </p:cNvPr>
          <p:cNvPicPr>
            <a:picLocks noChangeAspect="1"/>
          </p:cNvPicPr>
          <p:nvPr/>
        </p:nvPicPr>
        <p:blipFill>
          <a:blip r:embed="rId3">
            <a:extLst>
              <a:ext uri="{28A0092B-C50C-407E-A947-70E740481C1C}">
                <a14:useLocalDpi xmlns:a14="http://schemas.microsoft.com/office/drawing/2010/main" val="0"/>
              </a:ext>
            </a:extLst>
          </a:blip>
          <a:srcRect l="13889" t="36392"/>
          <a:stretch>
            <a:fillRect/>
          </a:stretch>
        </p:blipFill>
        <p:spPr>
          <a:xfrm>
            <a:off x="368299" y="5078900"/>
            <a:ext cx="5073495" cy="2521129"/>
          </a:xfrm>
          <a:prstGeom prst="rect">
            <a:avLst/>
          </a:prstGeom>
        </p:spPr>
      </p:pic>
      <p:sp>
        <p:nvSpPr>
          <p:cNvPr id="8" name="Rectangle 7">
            <a:extLst>
              <a:ext uri="{FF2B5EF4-FFF2-40B4-BE49-F238E27FC236}">
                <a16:creationId xmlns:a16="http://schemas.microsoft.com/office/drawing/2014/main" id="{A3B19CF5-54A3-4EAE-9342-3884A838FF3A}"/>
              </a:ext>
            </a:extLst>
          </p:cNvPr>
          <p:cNvSpPr/>
          <p:nvPr/>
        </p:nvSpPr>
        <p:spPr>
          <a:xfrm>
            <a:off x="269750" y="203294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2B7A66E0-E527-4DED-A9E1-3313EB02E9AC}"/>
              </a:ext>
            </a:extLst>
          </p:cNvPr>
          <p:cNvSpPr/>
          <p:nvPr/>
        </p:nvSpPr>
        <p:spPr>
          <a:xfrm>
            <a:off x="5530197" y="4455990"/>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0" name="Rectangle 9">
            <a:extLst>
              <a:ext uri="{FF2B5EF4-FFF2-40B4-BE49-F238E27FC236}">
                <a16:creationId xmlns:a16="http://schemas.microsoft.com/office/drawing/2014/main" id="{A2DEBA5C-4AFC-4FAD-8B5A-C66594CD1CBE}"/>
              </a:ext>
            </a:extLst>
          </p:cNvPr>
          <p:cNvSpPr/>
          <p:nvPr/>
        </p:nvSpPr>
        <p:spPr>
          <a:xfrm>
            <a:off x="269750" y="5010151"/>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131ECE3E-E576-4EAE-B9B6-9F72483F6560}"/>
              </a:ext>
            </a:extLst>
          </p:cNvPr>
          <p:cNvSpPr/>
          <p:nvPr/>
        </p:nvSpPr>
        <p:spPr>
          <a:xfrm>
            <a:off x="5527715" y="7433198"/>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4" name="Connecteur droit 3">
            <a:extLst>
              <a:ext uri="{FF2B5EF4-FFF2-40B4-BE49-F238E27FC236}">
                <a16:creationId xmlns:a16="http://schemas.microsoft.com/office/drawing/2014/main" id="{232CE3D6-C881-4D6A-9DCA-B79FB02BFD5B}"/>
              </a:ext>
            </a:extLst>
          </p:cNvPr>
          <p:cNvCxnSpPr/>
          <p:nvPr/>
        </p:nvCxnSpPr>
        <p:spPr>
          <a:xfrm flipV="1">
            <a:off x="556012" y="2603500"/>
            <a:ext cx="2276088" cy="22443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CA3649B1-6273-4454-BCE0-1509BC6367D6}"/>
              </a:ext>
            </a:extLst>
          </p:cNvPr>
          <p:cNvCxnSpPr/>
          <p:nvPr/>
        </p:nvCxnSpPr>
        <p:spPr>
          <a:xfrm flipH="1" flipV="1">
            <a:off x="2486866" y="2710038"/>
            <a:ext cx="3040849" cy="82756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5A52313-05B7-4F53-937C-C6AFC957116C}"/>
              </a:ext>
            </a:extLst>
          </p:cNvPr>
          <p:cNvCxnSpPr/>
          <p:nvPr/>
        </p:nvCxnSpPr>
        <p:spPr>
          <a:xfrm flipH="1" flipV="1">
            <a:off x="2232867" y="5426797"/>
            <a:ext cx="3382121" cy="91266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60E5B1D3-7C9D-47B8-8FEF-40406E1DCF8E}"/>
              </a:ext>
            </a:extLst>
          </p:cNvPr>
          <p:cNvCxnSpPr/>
          <p:nvPr/>
        </p:nvCxnSpPr>
        <p:spPr>
          <a:xfrm flipV="1">
            <a:off x="315735" y="5353672"/>
            <a:ext cx="2276088" cy="22443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A0C89C9F-78AA-42B0-8AAE-CD75E1E82D77}"/>
              </a:ext>
            </a:extLst>
          </p:cNvPr>
          <p:cNvCxnSpPr/>
          <p:nvPr/>
        </p:nvCxnSpPr>
        <p:spPr>
          <a:xfrm flipH="1">
            <a:off x="2063125" y="2533514"/>
            <a:ext cx="554098" cy="0"/>
          </a:xfrm>
          <a:prstGeom prst="line">
            <a:avLst/>
          </a:prstGeom>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E35CE360-6A0C-4CD0-A199-438BF2513E0D}"/>
              </a:ext>
            </a:extLst>
          </p:cNvPr>
          <p:cNvSpPr txBox="1"/>
          <p:nvPr/>
        </p:nvSpPr>
        <p:spPr>
          <a:xfrm>
            <a:off x="1317232" y="2344828"/>
            <a:ext cx="915635"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Starter clip</a:t>
            </a:r>
          </a:p>
        </p:txBody>
      </p:sp>
    </p:spTree>
    <p:extLst>
      <p:ext uri="{BB962C8B-B14F-4D97-AF65-F5344CB8AC3E}">
        <p14:creationId xmlns:p14="http://schemas.microsoft.com/office/powerpoint/2010/main" val="390491910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D1D4FE9C-4147-4DA7-9381-11DB97792A7C}"/>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23</a:t>
            </a:r>
            <a:endParaRPr lang="fr-FR" sz="1300"/>
          </a:p>
          <a:p>
            <a:endParaRPr lang="fr-FR" sz="1300"/>
          </a:p>
          <a:p>
            <a:pPr rtl="0"/>
            <a:r>
              <a:rPr lang="en-GB" sz="1300" b="0" i="0" u="none" strike="noStrike">
                <a:highlight>
                  <a:srgbClr val="000000">
                    <a:alpha val="0"/>
                  </a:srgbClr>
                </a:highlight>
                <a:latin typeface="Calibri"/>
              </a:rPr>
              <a:t>Screw in place with a 3.9x19 countersunk self-drilling screw</a:t>
            </a:r>
          </a:p>
        </p:txBody>
      </p:sp>
      <p:pic>
        <p:nvPicPr>
          <p:cNvPr id="3" name="Image 2">
            <a:extLst>
              <a:ext uri="{FF2B5EF4-FFF2-40B4-BE49-F238E27FC236}">
                <a16:creationId xmlns:a16="http://schemas.microsoft.com/office/drawing/2014/main" id="{1DDDAE7B-FABA-40AC-B03C-1D0655CF55ED}"/>
              </a:ext>
            </a:extLst>
          </p:cNvPr>
          <p:cNvPicPr>
            <a:picLocks noChangeAspect="1"/>
          </p:cNvPicPr>
          <p:nvPr/>
        </p:nvPicPr>
        <p:blipFill>
          <a:blip r:embed="rId2">
            <a:extLst>
              <a:ext uri="{28A0092B-C50C-407E-A947-70E740481C1C}">
                <a14:useLocalDpi xmlns:a14="http://schemas.microsoft.com/office/drawing/2010/main" val="0"/>
              </a:ext>
            </a:extLst>
          </a:blip>
          <a:srcRect t="13368"/>
          <a:stretch>
            <a:fillRect/>
          </a:stretch>
        </p:blipFill>
        <p:spPr>
          <a:xfrm>
            <a:off x="679054" y="2163307"/>
            <a:ext cx="4667645" cy="2560073"/>
          </a:xfrm>
          <a:prstGeom prst="rect">
            <a:avLst/>
          </a:prstGeom>
        </p:spPr>
      </p:pic>
      <p:pic>
        <p:nvPicPr>
          <p:cNvPr id="7" name="Image 6">
            <a:extLst>
              <a:ext uri="{FF2B5EF4-FFF2-40B4-BE49-F238E27FC236}">
                <a16:creationId xmlns:a16="http://schemas.microsoft.com/office/drawing/2014/main" id="{54DDEF30-E798-4C6B-9B69-F2419650AC57}"/>
              </a:ext>
            </a:extLst>
          </p:cNvPr>
          <p:cNvPicPr>
            <a:picLocks noChangeAspect="1"/>
          </p:cNvPicPr>
          <p:nvPr/>
        </p:nvPicPr>
        <p:blipFill>
          <a:blip r:embed="rId3">
            <a:extLst>
              <a:ext uri="{28A0092B-C50C-407E-A947-70E740481C1C}">
                <a14:useLocalDpi xmlns:a14="http://schemas.microsoft.com/office/drawing/2010/main" val="0"/>
              </a:ext>
            </a:extLst>
          </a:blip>
          <a:srcRect t="20850"/>
          <a:stretch>
            <a:fillRect/>
          </a:stretch>
        </p:blipFill>
        <p:spPr>
          <a:xfrm>
            <a:off x="679054" y="5168900"/>
            <a:ext cx="4668886" cy="2485984"/>
          </a:xfrm>
          <a:prstGeom prst="rect">
            <a:avLst/>
          </a:prstGeom>
        </p:spPr>
      </p:pic>
      <p:sp>
        <p:nvSpPr>
          <p:cNvPr id="8" name="Rectangle 7">
            <a:extLst>
              <a:ext uri="{FF2B5EF4-FFF2-40B4-BE49-F238E27FC236}">
                <a16:creationId xmlns:a16="http://schemas.microsoft.com/office/drawing/2014/main" id="{3165D3C0-6EA9-44CC-BD6B-82353697EF46}"/>
              </a:ext>
            </a:extLst>
          </p:cNvPr>
          <p:cNvSpPr/>
          <p:nvPr/>
        </p:nvSpPr>
        <p:spPr>
          <a:xfrm>
            <a:off x="269750" y="203294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7CDF5B6F-DE4F-47BB-9B80-D374B7217537}"/>
              </a:ext>
            </a:extLst>
          </p:cNvPr>
          <p:cNvSpPr/>
          <p:nvPr/>
        </p:nvSpPr>
        <p:spPr>
          <a:xfrm>
            <a:off x="5530197" y="4455990"/>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0" name="Rectangle 9">
            <a:extLst>
              <a:ext uri="{FF2B5EF4-FFF2-40B4-BE49-F238E27FC236}">
                <a16:creationId xmlns:a16="http://schemas.microsoft.com/office/drawing/2014/main" id="{93062030-78B3-4E2D-887E-37A86EE89B36}"/>
              </a:ext>
            </a:extLst>
          </p:cNvPr>
          <p:cNvSpPr/>
          <p:nvPr/>
        </p:nvSpPr>
        <p:spPr>
          <a:xfrm>
            <a:off x="269750" y="5010151"/>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E1A78D38-9BD0-4D5E-ACD2-F687F037EC37}"/>
              </a:ext>
            </a:extLst>
          </p:cNvPr>
          <p:cNvSpPr/>
          <p:nvPr/>
        </p:nvSpPr>
        <p:spPr>
          <a:xfrm>
            <a:off x="5527715" y="7433198"/>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2" name="Connecteur droit 11">
            <a:extLst>
              <a:ext uri="{FF2B5EF4-FFF2-40B4-BE49-F238E27FC236}">
                <a16:creationId xmlns:a16="http://schemas.microsoft.com/office/drawing/2014/main" id="{9253F793-7D37-4F81-BFAF-2224F89595C7}"/>
              </a:ext>
            </a:extLst>
          </p:cNvPr>
          <p:cNvCxnSpPr/>
          <p:nvPr/>
        </p:nvCxnSpPr>
        <p:spPr>
          <a:xfrm flipH="1">
            <a:off x="2113925" y="2673214"/>
            <a:ext cx="554098" cy="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053E0CE5-2309-4845-95F5-7AF2EEA3A14F}"/>
              </a:ext>
            </a:extLst>
          </p:cNvPr>
          <p:cNvSpPr txBox="1"/>
          <p:nvPr/>
        </p:nvSpPr>
        <p:spPr>
          <a:xfrm>
            <a:off x="568712" y="2426993"/>
            <a:ext cx="1002197"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Countersunk self-drilling screw (3.9x19)</a:t>
            </a:r>
          </a:p>
        </p:txBody>
      </p:sp>
    </p:spTree>
    <p:extLst>
      <p:ext uri="{BB962C8B-B14F-4D97-AF65-F5344CB8AC3E}">
        <p14:creationId xmlns:p14="http://schemas.microsoft.com/office/powerpoint/2010/main" val="310942386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D1D4FE9C-4147-4DA7-9381-11DB97792A7C}"/>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24</a:t>
            </a:r>
            <a:endParaRPr lang="fr-FR" sz="1300"/>
          </a:p>
          <a:p>
            <a:endParaRPr lang="fr-FR" sz="1300"/>
          </a:p>
          <a:p>
            <a:pPr rtl="0"/>
            <a:r>
              <a:rPr lang="en-GB" sz="1300" b="0" i="0" u="none" strike="noStrike">
                <a:highlight>
                  <a:srgbClr val="000000">
                    <a:alpha val="0"/>
                  </a:srgbClr>
                </a:highlight>
                <a:latin typeface="Calibri"/>
              </a:rPr>
              <a:t>Repeat this opposite each I-shaped cross beam and at the remaining corner  </a:t>
            </a:r>
          </a:p>
        </p:txBody>
      </p:sp>
      <p:pic>
        <p:nvPicPr>
          <p:cNvPr id="4" name="Image 3">
            <a:extLst>
              <a:ext uri="{FF2B5EF4-FFF2-40B4-BE49-F238E27FC236}">
                <a16:creationId xmlns:a16="http://schemas.microsoft.com/office/drawing/2014/main" id="{22EDE465-B5D7-4788-826D-91560EDD0012}"/>
              </a:ext>
            </a:extLst>
          </p:cNvPr>
          <p:cNvPicPr>
            <a:picLocks noChangeAspect="1"/>
          </p:cNvPicPr>
          <p:nvPr/>
        </p:nvPicPr>
        <p:blipFill>
          <a:blip r:embed="rId2">
            <a:extLst>
              <a:ext uri="{28A0092B-C50C-407E-A947-70E740481C1C}">
                <a14:useLocalDpi xmlns:a14="http://schemas.microsoft.com/office/drawing/2010/main" val="0"/>
              </a:ext>
            </a:extLst>
          </a:blip>
          <a:srcRect l="16852" t="4303"/>
          <a:stretch>
            <a:fillRect/>
          </a:stretch>
        </p:blipFill>
        <p:spPr>
          <a:xfrm>
            <a:off x="214389" y="1927685"/>
            <a:ext cx="5845583" cy="4525869"/>
          </a:xfrm>
          <a:prstGeom prst="rect">
            <a:avLst/>
          </a:prstGeom>
        </p:spPr>
      </p:pic>
      <p:sp>
        <p:nvSpPr>
          <p:cNvPr id="2" name="Ellipse 1">
            <a:extLst>
              <a:ext uri="{FF2B5EF4-FFF2-40B4-BE49-F238E27FC236}">
                <a16:creationId xmlns:a16="http://schemas.microsoft.com/office/drawing/2014/main" id="{ECCD8D94-4C09-48E8-BE66-307B85540D74}"/>
              </a:ext>
            </a:extLst>
          </p:cNvPr>
          <p:cNvSpPr/>
          <p:nvPr/>
        </p:nvSpPr>
        <p:spPr>
          <a:xfrm>
            <a:off x="4273062" y="2286000"/>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8" name="Ellipse 7">
            <a:extLst>
              <a:ext uri="{FF2B5EF4-FFF2-40B4-BE49-F238E27FC236}">
                <a16:creationId xmlns:a16="http://schemas.microsoft.com/office/drawing/2014/main" id="{77F82AEE-03DC-4551-B114-8D8DE2CA9072}"/>
              </a:ext>
            </a:extLst>
          </p:cNvPr>
          <p:cNvSpPr/>
          <p:nvPr/>
        </p:nvSpPr>
        <p:spPr>
          <a:xfrm>
            <a:off x="3851032" y="2712200"/>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Ellipse 8">
            <a:extLst>
              <a:ext uri="{FF2B5EF4-FFF2-40B4-BE49-F238E27FC236}">
                <a16:creationId xmlns:a16="http://schemas.microsoft.com/office/drawing/2014/main" id="{5523ACDB-875B-44DD-9D3E-AC14D7E7201D}"/>
              </a:ext>
            </a:extLst>
          </p:cNvPr>
          <p:cNvSpPr/>
          <p:nvPr/>
        </p:nvSpPr>
        <p:spPr>
          <a:xfrm>
            <a:off x="3429002" y="3137294"/>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Ellipse 9">
            <a:extLst>
              <a:ext uri="{FF2B5EF4-FFF2-40B4-BE49-F238E27FC236}">
                <a16:creationId xmlns:a16="http://schemas.microsoft.com/office/drawing/2014/main" id="{146E2B41-F36D-418A-B679-CB6E7B2F97E9}"/>
              </a:ext>
            </a:extLst>
          </p:cNvPr>
          <p:cNvSpPr/>
          <p:nvPr/>
        </p:nvSpPr>
        <p:spPr>
          <a:xfrm>
            <a:off x="3006969" y="3536666"/>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Ellipse 10">
            <a:extLst>
              <a:ext uri="{FF2B5EF4-FFF2-40B4-BE49-F238E27FC236}">
                <a16:creationId xmlns:a16="http://schemas.microsoft.com/office/drawing/2014/main" id="{81E4279A-ABB6-477F-80AD-124D287B6385}"/>
              </a:ext>
            </a:extLst>
          </p:cNvPr>
          <p:cNvSpPr/>
          <p:nvPr/>
        </p:nvSpPr>
        <p:spPr>
          <a:xfrm>
            <a:off x="2584939" y="3948092"/>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Ellipse 11">
            <a:extLst>
              <a:ext uri="{FF2B5EF4-FFF2-40B4-BE49-F238E27FC236}">
                <a16:creationId xmlns:a16="http://schemas.microsoft.com/office/drawing/2014/main" id="{B95D0CDE-6F46-4FC7-BA8A-1C61472B2999}"/>
              </a:ext>
            </a:extLst>
          </p:cNvPr>
          <p:cNvSpPr/>
          <p:nvPr/>
        </p:nvSpPr>
        <p:spPr>
          <a:xfrm>
            <a:off x="2162909" y="4374292"/>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Ellipse 13">
            <a:extLst>
              <a:ext uri="{FF2B5EF4-FFF2-40B4-BE49-F238E27FC236}">
                <a16:creationId xmlns:a16="http://schemas.microsoft.com/office/drawing/2014/main" id="{59001E75-19F5-496F-8A88-5A09F33CF651}"/>
              </a:ext>
            </a:extLst>
          </p:cNvPr>
          <p:cNvSpPr/>
          <p:nvPr/>
        </p:nvSpPr>
        <p:spPr>
          <a:xfrm>
            <a:off x="1740879" y="4799386"/>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5" name="Ellipse 14">
            <a:extLst>
              <a:ext uri="{FF2B5EF4-FFF2-40B4-BE49-F238E27FC236}">
                <a16:creationId xmlns:a16="http://schemas.microsoft.com/office/drawing/2014/main" id="{5F9AAD3F-7414-4611-BED9-A803D2E3588D}"/>
              </a:ext>
            </a:extLst>
          </p:cNvPr>
          <p:cNvSpPr/>
          <p:nvPr/>
        </p:nvSpPr>
        <p:spPr>
          <a:xfrm>
            <a:off x="1318846" y="5198758"/>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6" name="Ellipse 15">
            <a:extLst>
              <a:ext uri="{FF2B5EF4-FFF2-40B4-BE49-F238E27FC236}">
                <a16:creationId xmlns:a16="http://schemas.microsoft.com/office/drawing/2014/main" id="{4D2CE04F-F76F-4741-AAA6-8389EA2E1BD4}"/>
              </a:ext>
            </a:extLst>
          </p:cNvPr>
          <p:cNvSpPr/>
          <p:nvPr/>
        </p:nvSpPr>
        <p:spPr>
          <a:xfrm>
            <a:off x="912056" y="5548106"/>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7" name="Ellipse 16">
            <a:extLst>
              <a:ext uri="{FF2B5EF4-FFF2-40B4-BE49-F238E27FC236}">
                <a16:creationId xmlns:a16="http://schemas.microsoft.com/office/drawing/2014/main" id="{9AEA0AFA-91D7-4008-B848-728F78F21F83}"/>
              </a:ext>
            </a:extLst>
          </p:cNvPr>
          <p:cNvSpPr/>
          <p:nvPr/>
        </p:nvSpPr>
        <p:spPr>
          <a:xfrm>
            <a:off x="490023" y="5947478"/>
            <a:ext cx="422030" cy="334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Tree>
    <p:extLst>
      <p:ext uri="{BB962C8B-B14F-4D97-AF65-F5344CB8AC3E}">
        <p14:creationId xmlns:p14="http://schemas.microsoft.com/office/powerpoint/2010/main" val="388433688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2AD7CCD9-1ED5-48A2-B17D-BB440E5D3B17}"/>
              </a:ext>
            </a:extLst>
          </p:cNvPr>
          <p:cNvPicPr>
            <a:picLocks noChangeAspect="1"/>
          </p:cNvPicPr>
          <p:nvPr/>
        </p:nvPicPr>
        <p:blipFill>
          <a:blip r:embed="rId2">
            <a:extLst>
              <a:ext uri="{28A0092B-C50C-407E-A947-70E740481C1C}">
                <a14:useLocalDpi xmlns:a14="http://schemas.microsoft.com/office/drawing/2010/main" val="0"/>
              </a:ext>
            </a:extLst>
          </a:blip>
          <a:srcRect l="40741" t="4854"/>
          <a:stretch>
            <a:fillRect/>
          </a:stretch>
        </p:blipFill>
        <p:spPr>
          <a:xfrm>
            <a:off x="414452" y="1053529"/>
            <a:ext cx="5821247" cy="6287487"/>
          </a:xfrm>
          <a:prstGeom prst="rect">
            <a:avLst/>
          </a:prstGeom>
        </p:spPr>
      </p:pic>
      <p:cxnSp>
        <p:nvCxnSpPr>
          <p:cNvPr id="4" name="Connecteur droit 3">
            <a:extLst>
              <a:ext uri="{FF2B5EF4-FFF2-40B4-BE49-F238E27FC236}">
                <a16:creationId xmlns:a16="http://schemas.microsoft.com/office/drawing/2014/main" id="{399B875F-6838-4D9F-A3BA-7C1B9975E7C8}"/>
              </a:ext>
            </a:extLst>
          </p:cNvPr>
          <p:cNvCxnSpPr/>
          <p:nvPr/>
        </p:nvCxnSpPr>
        <p:spPr>
          <a:xfrm>
            <a:off x="268514" y="3134360"/>
            <a:ext cx="2586446" cy="1"/>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FFEF023-5FD0-4BAB-80F0-57DA06F6D480}"/>
              </a:ext>
            </a:extLst>
          </p:cNvPr>
          <p:cNvCxnSpPr/>
          <p:nvPr/>
        </p:nvCxnSpPr>
        <p:spPr>
          <a:xfrm>
            <a:off x="243114" y="4935038"/>
            <a:ext cx="2586446" cy="1"/>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ACC4014-09D6-4A28-8CC8-41C446388520}"/>
              </a:ext>
            </a:extLst>
          </p:cNvPr>
          <p:cNvCxnSpPr/>
          <p:nvPr/>
        </p:nvCxnSpPr>
        <p:spPr>
          <a:xfrm>
            <a:off x="278426" y="6735717"/>
            <a:ext cx="2586446" cy="1"/>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E88A9BB-F8E6-4DFB-929D-81A2251F8B8D}"/>
              </a:ext>
            </a:extLst>
          </p:cNvPr>
          <p:cNvCxnSpPr/>
          <p:nvPr/>
        </p:nvCxnSpPr>
        <p:spPr>
          <a:xfrm flipH="1" flipV="1">
            <a:off x="291663" y="2687900"/>
            <a:ext cx="444937" cy="44646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A5A813EA-47C2-4B81-B712-FC09B8DB2046}"/>
              </a:ext>
            </a:extLst>
          </p:cNvPr>
          <p:cNvSpPr txBox="1"/>
          <p:nvPr/>
        </p:nvSpPr>
        <p:spPr>
          <a:xfrm>
            <a:off x="-37572" y="2287930"/>
            <a:ext cx="561372" cy="400110"/>
          </a:xfrm>
          <a:prstGeom prst="rect">
            <a:avLst/>
          </a:prstGeom>
          <a:noFill/>
        </p:spPr>
        <p:txBody>
          <a:bodyPr wrap="none" rtlCol="0">
            <a:noAutofit/>
          </a:bodyPr>
          <a:lstStyle/>
          <a:p>
            <a:pPr rtl="0"/>
            <a:r>
              <a:rPr lang="en-GB" sz="1000" b="0" i="0" u="none" strike="noStrike">
                <a:highlight>
                  <a:srgbClr val="000000">
                    <a:alpha val="0"/>
                  </a:srgbClr>
                </a:highlight>
                <a:latin typeface="Calibri"/>
              </a:rPr>
              <a:t>Starter</a:t>
            </a:r>
          </a:p>
          <a:p>
            <a:pPr rtl="0"/>
            <a:r>
              <a:rPr lang="en-GB" sz="1000" b="0" i="0" u="none" strike="noStrike">
                <a:highlight>
                  <a:srgbClr val="000000">
                    <a:alpha val="0"/>
                  </a:srgbClr>
                </a:highlight>
                <a:latin typeface="Calibri"/>
              </a:rPr>
              <a:t> clip</a:t>
            </a:r>
          </a:p>
        </p:txBody>
      </p:sp>
    </p:spTree>
    <p:extLst>
      <p:ext uri="{BB962C8B-B14F-4D97-AF65-F5344CB8AC3E}">
        <p14:creationId xmlns:p14="http://schemas.microsoft.com/office/powerpoint/2010/main" val="176073144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6A4CA1B9-8781-4CBC-8FFD-358837DC63F2}"/>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25</a:t>
            </a:r>
            <a:endParaRPr lang="fr-FR" sz="1300"/>
          </a:p>
          <a:p>
            <a:endParaRPr lang="fr-FR" sz="1300"/>
          </a:p>
          <a:p>
            <a:pPr rtl="0"/>
            <a:r>
              <a:rPr lang="en-GB" sz="1300" b="0" i="0" u="none" strike="noStrike">
                <a:highlight>
                  <a:srgbClr val="000000">
                    <a:alpha val="0"/>
                  </a:srgbClr>
                </a:highlight>
                <a:latin typeface="Calibri"/>
              </a:rPr>
              <a:t>Position the first floor slat</a:t>
            </a:r>
          </a:p>
        </p:txBody>
      </p:sp>
      <p:pic>
        <p:nvPicPr>
          <p:cNvPr id="4" name="Image 3">
            <a:extLst>
              <a:ext uri="{FF2B5EF4-FFF2-40B4-BE49-F238E27FC236}">
                <a16:creationId xmlns:a16="http://schemas.microsoft.com/office/drawing/2014/main" id="{62D2CF7E-C078-4097-8720-05E77544CBED}"/>
              </a:ext>
            </a:extLst>
          </p:cNvPr>
          <p:cNvPicPr>
            <a:picLocks noChangeAspect="1"/>
          </p:cNvPicPr>
          <p:nvPr/>
        </p:nvPicPr>
        <p:blipFill>
          <a:blip r:embed="rId2">
            <a:extLst>
              <a:ext uri="{28A0092B-C50C-407E-A947-70E740481C1C}">
                <a14:useLocalDpi xmlns:a14="http://schemas.microsoft.com/office/drawing/2010/main" val="0"/>
              </a:ext>
            </a:extLst>
          </a:blip>
          <a:srcRect l="5371" t="4578"/>
          <a:stretch>
            <a:fillRect/>
          </a:stretch>
        </p:blipFill>
        <p:spPr>
          <a:xfrm>
            <a:off x="134874" y="1910871"/>
            <a:ext cx="5759476" cy="3906893"/>
          </a:xfrm>
          <a:prstGeom prst="rect">
            <a:avLst/>
          </a:prstGeom>
        </p:spPr>
      </p:pic>
      <p:pic>
        <p:nvPicPr>
          <p:cNvPr id="8" name="Image 7">
            <a:extLst>
              <a:ext uri="{FF2B5EF4-FFF2-40B4-BE49-F238E27FC236}">
                <a16:creationId xmlns:a16="http://schemas.microsoft.com/office/drawing/2014/main" id="{3368C7E6-9605-46A0-A096-81CAA6CBC64A}"/>
              </a:ext>
            </a:extLst>
          </p:cNvPr>
          <p:cNvPicPr>
            <a:picLocks noChangeAspect="1"/>
          </p:cNvPicPr>
          <p:nvPr/>
        </p:nvPicPr>
        <p:blipFill>
          <a:blip r:embed="rId3">
            <a:extLst>
              <a:ext uri="{28A0092B-C50C-407E-A947-70E740481C1C}">
                <a14:useLocalDpi xmlns:a14="http://schemas.microsoft.com/office/drawing/2010/main" val="0"/>
              </a:ext>
            </a:extLst>
          </a:blip>
          <a:srcRect l="37778" t="27152" b="36612"/>
          <a:stretch>
            <a:fillRect/>
          </a:stretch>
        </p:blipFill>
        <p:spPr>
          <a:xfrm>
            <a:off x="449378" y="6309206"/>
            <a:ext cx="5111750" cy="1671759"/>
          </a:xfrm>
          <a:prstGeom prst="rect">
            <a:avLst/>
          </a:prstGeom>
        </p:spPr>
      </p:pic>
      <p:sp>
        <p:nvSpPr>
          <p:cNvPr id="15" name="Rectangle 14">
            <a:extLst>
              <a:ext uri="{FF2B5EF4-FFF2-40B4-BE49-F238E27FC236}">
                <a16:creationId xmlns:a16="http://schemas.microsoft.com/office/drawing/2014/main" id="{E2A86EA5-D11D-4E49-B9C4-A9F5874C4D81}"/>
              </a:ext>
            </a:extLst>
          </p:cNvPr>
          <p:cNvSpPr/>
          <p:nvPr/>
        </p:nvSpPr>
        <p:spPr>
          <a:xfrm>
            <a:off x="230946" y="5816377"/>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6" name="Rectangle 15">
            <a:extLst>
              <a:ext uri="{FF2B5EF4-FFF2-40B4-BE49-F238E27FC236}">
                <a16:creationId xmlns:a16="http://schemas.microsoft.com/office/drawing/2014/main" id="{7D049C55-CA63-438D-A7CF-2EACD8A52954}"/>
              </a:ext>
            </a:extLst>
          </p:cNvPr>
          <p:cNvSpPr/>
          <p:nvPr/>
        </p:nvSpPr>
        <p:spPr>
          <a:xfrm>
            <a:off x="5491393" y="823942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cxnSp>
        <p:nvCxnSpPr>
          <p:cNvPr id="17" name="Connecteur droit 16">
            <a:extLst>
              <a:ext uri="{FF2B5EF4-FFF2-40B4-BE49-F238E27FC236}">
                <a16:creationId xmlns:a16="http://schemas.microsoft.com/office/drawing/2014/main" id="{BCC1844D-A01C-431F-B5A9-8D105D0C79C4}"/>
              </a:ext>
            </a:extLst>
          </p:cNvPr>
          <p:cNvCxnSpPr/>
          <p:nvPr/>
        </p:nvCxnSpPr>
        <p:spPr>
          <a:xfrm flipH="1" flipV="1">
            <a:off x="1600700" y="6450716"/>
            <a:ext cx="444937" cy="446460"/>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9662F93A-C29D-4F52-AFF9-1D769393365F}"/>
              </a:ext>
            </a:extLst>
          </p:cNvPr>
          <p:cNvSpPr txBox="1"/>
          <p:nvPr/>
        </p:nvSpPr>
        <p:spPr>
          <a:xfrm>
            <a:off x="1271465" y="6050746"/>
            <a:ext cx="9509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Floor slat</a:t>
            </a:r>
          </a:p>
        </p:txBody>
      </p:sp>
    </p:spTree>
    <p:extLst>
      <p:ext uri="{BB962C8B-B14F-4D97-AF65-F5344CB8AC3E}">
        <p14:creationId xmlns:p14="http://schemas.microsoft.com/office/powerpoint/2010/main" val="398217539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C8B6546F-EB19-4C5D-AC79-8750C40DA816}"/>
              </a:ext>
            </a:extLst>
          </p:cNvPr>
          <p:cNvPicPr>
            <a:picLocks noChangeAspect="1"/>
          </p:cNvPicPr>
          <p:nvPr/>
        </p:nvPicPr>
        <p:blipFill>
          <a:blip r:embed="rId2">
            <a:extLst>
              <a:ext uri="{28A0092B-C50C-407E-A947-70E740481C1C}">
                <a14:useLocalDpi xmlns:a14="http://schemas.microsoft.com/office/drawing/2010/main" val="0"/>
              </a:ext>
            </a:extLst>
          </a:blip>
          <a:srcRect b="39813"/>
          <a:stretch>
            <a:fillRect/>
          </a:stretch>
        </p:blipFill>
        <p:spPr>
          <a:xfrm>
            <a:off x="397625" y="1332020"/>
            <a:ext cx="4992687" cy="2021454"/>
          </a:xfrm>
          <a:prstGeom prst="rect">
            <a:avLst/>
          </a:prstGeom>
        </p:spPr>
      </p:pic>
      <p:sp>
        <p:nvSpPr>
          <p:cNvPr id="10" name="ZoneTexte 9">
            <a:extLst>
              <a:ext uri="{FF2B5EF4-FFF2-40B4-BE49-F238E27FC236}">
                <a16:creationId xmlns:a16="http://schemas.microsoft.com/office/drawing/2014/main" id="{A4619F51-48EF-4632-B73B-280F765C3003}"/>
              </a:ext>
            </a:extLst>
          </p:cNvPr>
          <p:cNvSpPr txBox="1"/>
          <p:nvPr/>
        </p:nvSpPr>
        <p:spPr>
          <a:xfrm>
            <a:off x="155576" y="40383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26</a:t>
            </a:r>
            <a:endParaRPr lang="fr-FR" sz="1300"/>
          </a:p>
          <a:p>
            <a:endParaRPr lang="fr-FR" sz="1300"/>
          </a:p>
          <a:p>
            <a:pPr rtl="0"/>
            <a:r>
              <a:rPr lang="en-GB" sz="1300" b="0" i="0" u="none" strike="noStrike">
                <a:highlight>
                  <a:srgbClr val="000000">
                    <a:alpha val="0"/>
                  </a:srgbClr>
                </a:highlight>
                <a:latin typeface="Calibri"/>
              </a:rPr>
              <a:t>Position the next joining clips against the floor slat, respecting the 10mm gap around the edge</a:t>
            </a:r>
          </a:p>
        </p:txBody>
      </p:sp>
      <p:pic>
        <p:nvPicPr>
          <p:cNvPr id="9" name="Image 8">
            <a:extLst>
              <a:ext uri="{FF2B5EF4-FFF2-40B4-BE49-F238E27FC236}">
                <a16:creationId xmlns:a16="http://schemas.microsoft.com/office/drawing/2014/main" id="{83280DBC-1066-44D2-8C44-73A63B1AD735}"/>
              </a:ext>
            </a:extLst>
          </p:cNvPr>
          <p:cNvPicPr>
            <a:picLocks noChangeAspect="1"/>
          </p:cNvPicPr>
          <p:nvPr/>
        </p:nvPicPr>
        <p:blipFill>
          <a:blip r:embed="rId3">
            <a:extLst>
              <a:ext uri="{28A0092B-C50C-407E-A947-70E740481C1C}">
                <a14:useLocalDpi xmlns:a14="http://schemas.microsoft.com/office/drawing/2010/main" val="0"/>
              </a:ext>
            </a:extLst>
          </a:blip>
          <a:srcRect l="1665" t="33759"/>
          <a:stretch>
            <a:fillRect/>
          </a:stretch>
        </p:blipFill>
        <p:spPr>
          <a:xfrm>
            <a:off x="459815" y="5151866"/>
            <a:ext cx="4868305" cy="2206115"/>
          </a:xfrm>
          <a:prstGeom prst="rect">
            <a:avLst/>
          </a:prstGeom>
        </p:spPr>
      </p:pic>
      <p:sp>
        <p:nvSpPr>
          <p:cNvPr id="8" name="Rectangle 7">
            <a:extLst>
              <a:ext uri="{FF2B5EF4-FFF2-40B4-BE49-F238E27FC236}">
                <a16:creationId xmlns:a16="http://schemas.microsoft.com/office/drawing/2014/main" id="{509F34FB-284E-4A57-804B-34CF02132690}"/>
              </a:ext>
            </a:extLst>
          </p:cNvPr>
          <p:cNvSpPr/>
          <p:nvPr/>
        </p:nvSpPr>
        <p:spPr>
          <a:xfrm>
            <a:off x="155576" y="101942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8F4A9EAA-77F6-4236-9839-F9D8AB464D63}"/>
              </a:ext>
            </a:extLst>
          </p:cNvPr>
          <p:cNvSpPr/>
          <p:nvPr/>
        </p:nvSpPr>
        <p:spPr>
          <a:xfrm>
            <a:off x="5416023" y="3442470"/>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
        <p:nvSpPr>
          <p:cNvPr id="12" name="Rectangle 11">
            <a:extLst>
              <a:ext uri="{FF2B5EF4-FFF2-40B4-BE49-F238E27FC236}">
                <a16:creationId xmlns:a16="http://schemas.microsoft.com/office/drawing/2014/main" id="{FA9CA3CE-CD95-4D7B-BF04-7EF83CE9996C}"/>
              </a:ext>
            </a:extLst>
          </p:cNvPr>
          <p:cNvSpPr/>
          <p:nvPr/>
        </p:nvSpPr>
        <p:spPr>
          <a:xfrm>
            <a:off x="155576" y="493493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71937118-2703-4DB6-BF1D-CD6CC6394466}"/>
              </a:ext>
            </a:extLst>
          </p:cNvPr>
          <p:cNvSpPr/>
          <p:nvPr/>
        </p:nvSpPr>
        <p:spPr>
          <a:xfrm>
            <a:off x="5416023" y="735798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cxnSp>
        <p:nvCxnSpPr>
          <p:cNvPr id="15" name="Connecteur droit 14">
            <a:extLst>
              <a:ext uri="{FF2B5EF4-FFF2-40B4-BE49-F238E27FC236}">
                <a16:creationId xmlns:a16="http://schemas.microsoft.com/office/drawing/2014/main" id="{91EBD239-D2CB-44AF-8282-41309C006D38}"/>
              </a:ext>
            </a:extLst>
          </p:cNvPr>
          <p:cNvCxnSpPr/>
          <p:nvPr/>
        </p:nvCxnSpPr>
        <p:spPr>
          <a:xfrm flipV="1">
            <a:off x="3556000" y="5621222"/>
            <a:ext cx="538407" cy="344149"/>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952F335C-3BC3-4A6D-82C5-2605A7A5D965}"/>
              </a:ext>
            </a:extLst>
          </p:cNvPr>
          <p:cNvSpPr txBox="1"/>
          <p:nvPr/>
        </p:nvSpPr>
        <p:spPr>
          <a:xfrm>
            <a:off x="4027431" y="5306367"/>
            <a:ext cx="561372" cy="400110"/>
          </a:xfrm>
          <a:prstGeom prst="rect">
            <a:avLst/>
          </a:prstGeom>
          <a:noFill/>
        </p:spPr>
        <p:txBody>
          <a:bodyPr wrap="none" rtlCol="0">
            <a:noAutofit/>
          </a:bodyPr>
          <a:lstStyle/>
          <a:p>
            <a:pPr rtl="0"/>
            <a:r>
              <a:rPr lang="en-GB" sz="1000" b="0" i="0" u="none" strike="noStrike">
                <a:highlight>
                  <a:srgbClr val="000000">
                    <a:alpha val="0"/>
                  </a:srgbClr>
                </a:highlight>
                <a:latin typeface="Calibri"/>
              </a:rPr>
              <a:t>Starter</a:t>
            </a:r>
          </a:p>
          <a:p>
            <a:pPr rtl="0"/>
            <a:r>
              <a:rPr lang="en-GB" sz="1000" b="0" i="0" u="none" strike="noStrike">
                <a:highlight>
                  <a:srgbClr val="000000">
                    <a:alpha val="0"/>
                  </a:srgbClr>
                </a:highlight>
                <a:latin typeface="Calibri"/>
              </a:rPr>
              <a:t> clip</a:t>
            </a:r>
          </a:p>
        </p:txBody>
      </p:sp>
      <p:cxnSp>
        <p:nvCxnSpPr>
          <p:cNvPr id="5" name="Connecteur droit avec flèche 4">
            <a:extLst>
              <a:ext uri="{FF2B5EF4-FFF2-40B4-BE49-F238E27FC236}">
                <a16:creationId xmlns:a16="http://schemas.microsoft.com/office/drawing/2014/main" id="{434D71CD-9695-468D-81BE-05291B0FA5E9}"/>
              </a:ext>
            </a:extLst>
          </p:cNvPr>
          <p:cNvCxnSpPr/>
          <p:nvPr/>
        </p:nvCxnSpPr>
        <p:spPr>
          <a:xfrm flipH="1" flipV="1">
            <a:off x="3213100" y="6156711"/>
            <a:ext cx="482600" cy="1094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02C9C69B-90C2-443A-A96D-84291A708E72}"/>
              </a:ext>
            </a:extLst>
          </p:cNvPr>
          <p:cNvCxnSpPr/>
          <p:nvPr/>
        </p:nvCxnSpPr>
        <p:spPr>
          <a:xfrm flipH="1" flipV="1">
            <a:off x="3154680" y="5794870"/>
            <a:ext cx="2287115" cy="6368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40110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2FB90D44-811F-47F6-867D-006E0B1F25EF}"/>
              </a:ext>
            </a:extLst>
          </p:cNvPr>
          <p:cNvPicPr>
            <a:picLocks noChangeAspect="1"/>
          </p:cNvPicPr>
          <p:nvPr/>
        </p:nvPicPr>
        <p:blipFill>
          <a:blip r:embed="rId2">
            <a:extLst>
              <a:ext uri="{28A0092B-C50C-407E-A947-70E740481C1C}">
                <a14:useLocalDpi xmlns:a14="http://schemas.microsoft.com/office/drawing/2010/main" val="0"/>
              </a:ext>
            </a:extLst>
          </a:blip>
          <a:srcRect t="6238"/>
          <a:stretch>
            <a:fillRect/>
          </a:stretch>
        </p:blipFill>
        <p:spPr>
          <a:xfrm>
            <a:off x="683012" y="1121265"/>
            <a:ext cx="4567168" cy="2428542"/>
          </a:xfrm>
          <a:prstGeom prst="rect">
            <a:avLst/>
          </a:prstGeom>
        </p:spPr>
      </p:pic>
      <p:sp>
        <p:nvSpPr>
          <p:cNvPr id="11" name="ZoneTexte 10">
            <a:extLst>
              <a:ext uri="{FF2B5EF4-FFF2-40B4-BE49-F238E27FC236}">
                <a16:creationId xmlns:a16="http://schemas.microsoft.com/office/drawing/2014/main" id="{097515D0-4358-430C-801D-A0DDD3F7DBC5}"/>
              </a:ext>
            </a:extLst>
          </p:cNvPr>
          <p:cNvSpPr txBox="1"/>
          <p:nvPr/>
        </p:nvSpPr>
        <p:spPr>
          <a:xfrm>
            <a:off x="134875" y="4205718"/>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27</a:t>
            </a:r>
            <a:endParaRPr lang="fr-FR" sz="1300"/>
          </a:p>
          <a:p>
            <a:endParaRPr lang="fr-FR" sz="1300"/>
          </a:p>
          <a:p>
            <a:pPr rtl="0"/>
            <a:r>
              <a:rPr lang="en-GB" sz="1300" b="0" i="0" u="none" strike="noStrike">
                <a:highlight>
                  <a:srgbClr val="000000">
                    <a:alpha val="0"/>
                  </a:srgbClr>
                </a:highlight>
                <a:latin typeface="Calibri"/>
              </a:rPr>
              <a:t>Screw in place with a 3.9x19 countersunk self-drilling screw</a:t>
            </a:r>
          </a:p>
        </p:txBody>
      </p:sp>
      <p:pic>
        <p:nvPicPr>
          <p:cNvPr id="7" name="Image 6">
            <a:extLst>
              <a:ext uri="{FF2B5EF4-FFF2-40B4-BE49-F238E27FC236}">
                <a16:creationId xmlns:a16="http://schemas.microsoft.com/office/drawing/2014/main" id="{802D0866-57B2-458C-B1DF-66F286D3C258}"/>
              </a:ext>
            </a:extLst>
          </p:cNvPr>
          <p:cNvPicPr>
            <a:picLocks noChangeAspect="1"/>
          </p:cNvPicPr>
          <p:nvPr/>
        </p:nvPicPr>
        <p:blipFill>
          <a:blip r:embed="rId3">
            <a:extLst>
              <a:ext uri="{28A0092B-C50C-407E-A947-70E740481C1C}">
                <a14:useLocalDpi xmlns:a14="http://schemas.microsoft.com/office/drawing/2010/main" val="0"/>
              </a:ext>
            </a:extLst>
          </a:blip>
          <a:srcRect l="415" t="25225" r="1"/>
          <a:stretch>
            <a:fillRect/>
          </a:stretch>
        </p:blipFill>
        <p:spPr>
          <a:xfrm>
            <a:off x="515304" y="5078036"/>
            <a:ext cx="4795836" cy="2422457"/>
          </a:xfrm>
          <a:prstGeom prst="rect">
            <a:avLst/>
          </a:prstGeom>
        </p:spPr>
      </p:pic>
      <p:sp>
        <p:nvSpPr>
          <p:cNvPr id="8" name="Rectangle 7">
            <a:extLst>
              <a:ext uri="{FF2B5EF4-FFF2-40B4-BE49-F238E27FC236}">
                <a16:creationId xmlns:a16="http://schemas.microsoft.com/office/drawing/2014/main" id="{E2616AD2-2449-42F3-87B7-061EF2B0F46B}"/>
              </a:ext>
            </a:extLst>
          </p:cNvPr>
          <p:cNvSpPr/>
          <p:nvPr/>
        </p:nvSpPr>
        <p:spPr>
          <a:xfrm>
            <a:off x="155576" y="105429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E3489E90-4C78-4BBB-83B3-88B5081724A9}"/>
              </a:ext>
            </a:extLst>
          </p:cNvPr>
          <p:cNvSpPr/>
          <p:nvPr/>
        </p:nvSpPr>
        <p:spPr>
          <a:xfrm>
            <a:off x="5416023" y="347734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0" name="Connecteur droit 9">
            <a:extLst>
              <a:ext uri="{FF2B5EF4-FFF2-40B4-BE49-F238E27FC236}">
                <a16:creationId xmlns:a16="http://schemas.microsoft.com/office/drawing/2014/main" id="{FC6549C6-6C4C-4937-88BD-0B5244283824}"/>
              </a:ext>
            </a:extLst>
          </p:cNvPr>
          <p:cNvCxnSpPr/>
          <p:nvPr/>
        </p:nvCxnSpPr>
        <p:spPr>
          <a:xfrm flipH="1" flipV="1">
            <a:off x="2857737" y="2017098"/>
            <a:ext cx="2697243" cy="64990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AA4C3B7-D180-4606-B22E-C1442FE8974B}"/>
              </a:ext>
            </a:extLst>
          </p:cNvPr>
          <p:cNvSpPr/>
          <p:nvPr/>
        </p:nvSpPr>
        <p:spPr>
          <a:xfrm>
            <a:off x="155576" y="4932960"/>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5DFF61DF-EF68-44FA-B2E6-7BDCAC433A61}"/>
              </a:ext>
            </a:extLst>
          </p:cNvPr>
          <p:cNvSpPr/>
          <p:nvPr/>
        </p:nvSpPr>
        <p:spPr>
          <a:xfrm>
            <a:off x="5416023" y="7356008"/>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cxnSp>
        <p:nvCxnSpPr>
          <p:cNvPr id="15" name="Connecteur droit 14">
            <a:extLst>
              <a:ext uri="{FF2B5EF4-FFF2-40B4-BE49-F238E27FC236}">
                <a16:creationId xmlns:a16="http://schemas.microsoft.com/office/drawing/2014/main" id="{60672239-3724-4C57-AE00-53F0D463150D}"/>
              </a:ext>
            </a:extLst>
          </p:cNvPr>
          <p:cNvCxnSpPr/>
          <p:nvPr/>
        </p:nvCxnSpPr>
        <p:spPr>
          <a:xfrm flipV="1">
            <a:off x="3335020" y="5377328"/>
            <a:ext cx="538407" cy="344149"/>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FF43F0B9-B7D0-4AB2-B05F-1BE1A8BFFA0F}"/>
              </a:ext>
            </a:extLst>
          </p:cNvPr>
          <p:cNvSpPr txBox="1"/>
          <p:nvPr/>
        </p:nvSpPr>
        <p:spPr>
          <a:xfrm>
            <a:off x="3732056" y="5176059"/>
            <a:ext cx="100219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Countersunk self-drilling screw (3.9x19)</a:t>
            </a:r>
          </a:p>
        </p:txBody>
      </p:sp>
    </p:spTree>
    <p:extLst>
      <p:ext uri="{BB962C8B-B14F-4D97-AF65-F5344CB8AC3E}">
        <p14:creationId xmlns:p14="http://schemas.microsoft.com/office/powerpoint/2010/main" val="238990622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E903C05D-2734-461C-B68A-6A0BA8D4C054}"/>
              </a:ext>
            </a:extLst>
          </p:cNvPr>
          <p:cNvPicPr>
            <a:picLocks noChangeAspect="1"/>
          </p:cNvPicPr>
          <p:nvPr/>
        </p:nvPicPr>
        <p:blipFill>
          <a:blip r:embed="rId2">
            <a:extLst>
              <a:ext uri="{28A0092B-C50C-407E-A947-70E740481C1C}">
                <a14:useLocalDpi xmlns:a14="http://schemas.microsoft.com/office/drawing/2010/main" val="0"/>
              </a:ext>
            </a:extLst>
          </a:blip>
          <a:srcRect t="21840"/>
          <a:stretch>
            <a:fillRect/>
          </a:stretch>
        </p:blipFill>
        <p:spPr>
          <a:xfrm>
            <a:off x="658683" y="1285039"/>
            <a:ext cx="4693139" cy="2467610"/>
          </a:xfrm>
          <a:prstGeom prst="rect">
            <a:avLst/>
          </a:prstGeom>
        </p:spPr>
      </p:pic>
      <p:sp>
        <p:nvSpPr>
          <p:cNvPr id="7" name="ZoneTexte 6">
            <a:extLst>
              <a:ext uri="{FF2B5EF4-FFF2-40B4-BE49-F238E27FC236}">
                <a16:creationId xmlns:a16="http://schemas.microsoft.com/office/drawing/2014/main" id="{EA7A02F8-89B0-46F8-849B-AAD3E3BB3C73}"/>
              </a:ext>
            </a:extLst>
          </p:cNvPr>
          <p:cNvSpPr txBox="1"/>
          <p:nvPr/>
        </p:nvSpPr>
        <p:spPr>
          <a:xfrm>
            <a:off x="134875" y="4225751"/>
            <a:ext cx="6588250" cy="692497"/>
          </a:xfrm>
          <a:prstGeom prst="rect">
            <a:avLst/>
          </a:prstGeom>
          <a:noFill/>
        </p:spPr>
        <p:txBody>
          <a:bodyPr wrap="square" rtlCol="0">
            <a:noAutofit/>
          </a:bodyPr>
          <a:lstStyle/>
          <a:p>
            <a:pPr rtl="0"/>
            <a:r>
              <a:rPr lang="en-GB" sz="1300" b="0" i="0" u="sng" strike="noStrike" dirty="0">
                <a:highlight>
                  <a:srgbClr val="000000">
                    <a:alpha val="0"/>
                  </a:srgbClr>
                </a:highlight>
                <a:latin typeface="Calibri"/>
              </a:rPr>
              <a:t>STEP 28</a:t>
            </a:r>
            <a:endParaRPr lang="fr-FR" sz="1300" dirty="0"/>
          </a:p>
          <a:p>
            <a:endParaRPr lang="fr-FR" sz="1300" dirty="0"/>
          </a:p>
          <a:p>
            <a:r>
              <a:rPr lang="en-GB" sz="1300" b="0" i="0" u="none" strike="noStrike" dirty="0">
                <a:highlight>
                  <a:srgbClr val="000000">
                    <a:alpha val="0"/>
                  </a:srgbClr>
                </a:highlight>
                <a:latin typeface="Calibri"/>
              </a:rPr>
              <a:t>Place the joining clip on the </a:t>
            </a:r>
            <a:r>
              <a:rPr lang="en-GB" sz="1300" dirty="0"/>
              <a:t>I-shaped </a:t>
            </a:r>
            <a:r>
              <a:rPr lang="en-GB" sz="1300" dirty="0">
                <a:highlight>
                  <a:srgbClr val="000000">
                    <a:alpha val="0"/>
                  </a:srgbClr>
                </a:highlight>
              </a:rPr>
              <a:t>cross </a:t>
            </a:r>
            <a:r>
              <a:rPr lang="en-GB" sz="1300" b="0" i="0" u="none" strike="noStrike" dirty="0">
                <a:highlight>
                  <a:srgbClr val="000000">
                    <a:alpha val="0"/>
                  </a:srgbClr>
                </a:highlight>
                <a:latin typeface="Calibri"/>
              </a:rPr>
              <a:t>beam</a:t>
            </a:r>
          </a:p>
        </p:txBody>
      </p:sp>
      <p:pic>
        <p:nvPicPr>
          <p:cNvPr id="4" name="Image 3">
            <a:extLst>
              <a:ext uri="{FF2B5EF4-FFF2-40B4-BE49-F238E27FC236}">
                <a16:creationId xmlns:a16="http://schemas.microsoft.com/office/drawing/2014/main" id="{69243DDE-853A-4CCB-B324-93F02E248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49" y="5274772"/>
            <a:ext cx="4811773" cy="3246761"/>
          </a:xfrm>
          <a:prstGeom prst="rect">
            <a:avLst/>
          </a:prstGeom>
        </p:spPr>
      </p:pic>
      <p:sp>
        <p:nvSpPr>
          <p:cNvPr id="10" name="Rectangle 9">
            <a:extLst>
              <a:ext uri="{FF2B5EF4-FFF2-40B4-BE49-F238E27FC236}">
                <a16:creationId xmlns:a16="http://schemas.microsoft.com/office/drawing/2014/main" id="{E867C8B1-B98F-49EF-BF9D-814194789EFF}"/>
              </a:ext>
            </a:extLst>
          </p:cNvPr>
          <p:cNvSpPr/>
          <p:nvPr/>
        </p:nvSpPr>
        <p:spPr>
          <a:xfrm>
            <a:off x="155576" y="105429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24078D03-8615-4D9A-BF9B-77CB4CED1B0F}"/>
              </a:ext>
            </a:extLst>
          </p:cNvPr>
          <p:cNvSpPr/>
          <p:nvPr/>
        </p:nvSpPr>
        <p:spPr>
          <a:xfrm>
            <a:off x="5416023" y="347734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
        <p:nvSpPr>
          <p:cNvPr id="12" name="Rectangle 11">
            <a:extLst>
              <a:ext uri="{FF2B5EF4-FFF2-40B4-BE49-F238E27FC236}">
                <a16:creationId xmlns:a16="http://schemas.microsoft.com/office/drawing/2014/main" id="{22EDC299-8426-44ED-AE09-C122307EC51D}"/>
              </a:ext>
            </a:extLst>
          </p:cNvPr>
          <p:cNvSpPr/>
          <p:nvPr/>
        </p:nvSpPr>
        <p:spPr>
          <a:xfrm>
            <a:off x="155576" y="5044026"/>
            <a:ext cx="5781676" cy="36554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E756EBA2-FE15-48F4-A26F-975E4579D6F6}"/>
              </a:ext>
            </a:extLst>
          </p:cNvPr>
          <p:cNvSpPr/>
          <p:nvPr/>
        </p:nvSpPr>
        <p:spPr>
          <a:xfrm>
            <a:off x="5416023" y="8295173"/>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cxnSp>
        <p:nvCxnSpPr>
          <p:cNvPr id="15" name="Connecteur droit 14">
            <a:extLst>
              <a:ext uri="{FF2B5EF4-FFF2-40B4-BE49-F238E27FC236}">
                <a16:creationId xmlns:a16="http://schemas.microsoft.com/office/drawing/2014/main" id="{97D9EC79-1C94-4094-941F-79E61F81FE42}"/>
              </a:ext>
            </a:extLst>
          </p:cNvPr>
          <p:cNvCxnSpPr/>
          <p:nvPr/>
        </p:nvCxnSpPr>
        <p:spPr>
          <a:xfrm flipH="1" flipV="1">
            <a:off x="1379048" y="6280371"/>
            <a:ext cx="1566887" cy="1078578"/>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04839CF0-7B00-4539-8376-C498DB61D650}"/>
              </a:ext>
            </a:extLst>
          </p:cNvPr>
          <p:cNvSpPr txBox="1"/>
          <p:nvPr/>
        </p:nvSpPr>
        <p:spPr>
          <a:xfrm>
            <a:off x="1034161" y="5880261"/>
            <a:ext cx="538930" cy="400110"/>
          </a:xfrm>
          <a:prstGeom prst="rect">
            <a:avLst/>
          </a:prstGeom>
          <a:noFill/>
        </p:spPr>
        <p:txBody>
          <a:bodyPr wrap="none" rtlCol="0">
            <a:noAutofit/>
          </a:bodyPr>
          <a:lstStyle/>
          <a:p>
            <a:pPr rtl="0"/>
            <a:r>
              <a:rPr lang="en-GB" sz="1000" b="0" i="0" u="none" strike="noStrike">
                <a:highlight>
                  <a:srgbClr val="000000">
                    <a:alpha val="0"/>
                  </a:srgbClr>
                </a:highlight>
                <a:latin typeface="Calibri"/>
              </a:rPr>
              <a:t>Joining</a:t>
            </a:r>
          </a:p>
          <a:p>
            <a:pPr rtl="0"/>
            <a:r>
              <a:rPr lang="en-GB" sz="1000" b="0" i="0" u="none" strike="noStrike">
                <a:highlight>
                  <a:srgbClr val="000000">
                    <a:alpha val="0"/>
                  </a:srgbClr>
                </a:highlight>
                <a:latin typeface="Calibri"/>
              </a:rPr>
              <a:t> clip</a:t>
            </a:r>
          </a:p>
        </p:txBody>
      </p:sp>
      <p:cxnSp>
        <p:nvCxnSpPr>
          <p:cNvPr id="17" name="Connecteur droit 16">
            <a:extLst>
              <a:ext uri="{FF2B5EF4-FFF2-40B4-BE49-F238E27FC236}">
                <a16:creationId xmlns:a16="http://schemas.microsoft.com/office/drawing/2014/main" id="{A2481991-975B-4570-ACE4-B64C645E884D}"/>
              </a:ext>
            </a:extLst>
          </p:cNvPr>
          <p:cNvCxnSpPr/>
          <p:nvPr/>
        </p:nvCxnSpPr>
        <p:spPr>
          <a:xfrm flipH="1" flipV="1">
            <a:off x="1379048" y="7035800"/>
            <a:ext cx="3464415" cy="9525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69253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5" name="Image 4">
            <a:extLst>
              <a:ext uri="{FF2B5EF4-FFF2-40B4-BE49-F238E27FC236}">
                <a16:creationId xmlns:a16="http://schemas.microsoft.com/office/drawing/2014/main" id="{7D927A9D-F722-45B0-B463-2AC9E0EE9B13}"/>
              </a:ext>
            </a:extLst>
          </p:cNvPr>
          <p:cNvPicPr>
            <a:picLocks noChangeAspect="1"/>
          </p:cNvPicPr>
          <p:nvPr/>
        </p:nvPicPr>
        <p:blipFill>
          <a:blip r:embed="rId2">
            <a:extLst>
              <a:ext uri="{28A0092B-C50C-407E-A947-70E740481C1C}">
                <a14:useLocalDpi xmlns:a14="http://schemas.microsoft.com/office/drawing/2010/main" val="0"/>
              </a:ext>
            </a:extLst>
          </a:blip>
          <a:srcRect t="7087" b="9285"/>
          <a:stretch>
            <a:fillRect/>
          </a:stretch>
        </p:blipFill>
        <p:spPr>
          <a:xfrm>
            <a:off x="697726" y="1159668"/>
            <a:ext cx="4615053" cy="2604184"/>
          </a:xfrm>
          <a:prstGeom prst="rect">
            <a:avLst/>
          </a:prstGeom>
        </p:spPr>
      </p:pic>
      <p:pic>
        <p:nvPicPr>
          <p:cNvPr id="9" name="Image 8">
            <a:extLst>
              <a:ext uri="{FF2B5EF4-FFF2-40B4-BE49-F238E27FC236}">
                <a16:creationId xmlns:a16="http://schemas.microsoft.com/office/drawing/2014/main" id="{9787626F-F35D-4C6A-A819-527D74F57EA4}"/>
              </a:ext>
            </a:extLst>
          </p:cNvPr>
          <p:cNvPicPr>
            <a:picLocks noChangeAspect="1"/>
          </p:cNvPicPr>
          <p:nvPr/>
        </p:nvPicPr>
        <p:blipFill>
          <a:blip r:embed="rId3">
            <a:extLst>
              <a:ext uri="{28A0092B-C50C-407E-A947-70E740481C1C}">
                <a14:useLocalDpi xmlns:a14="http://schemas.microsoft.com/office/drawing/2010/main" val="0"/>
              </a:ext>
            </a:extLst>
          </a:blip>
          <a:srcRect t="4724" b="7131"/>
          <a:stretch>
            <a:fillRect/>
          </a:stretch>
        </p:blipFill>
        <p:spPr>
          <a:xfrm>
            <a:off x="745030" y="4204965"/>
            <a:ext cx="4586856" cy="2522164"/>
          </a:xfrm>
          <a:prstGeom prst="rect">
            <a:avLst/>
          </a:prstGeom>
        </p:spPr>
      </p:pic>
      <p:sp>
        <p:nvSpPr>
          <p:cNvPr id="7" name="Rectangle 6">
            <a:extLst>
              <a:ext uri="{FF2B5EF4-FFF2-40B4-BE49-F238E27FC236}">
                <a16:creationId xmlns:a16="http://schemas.microsoft.com/office/drawing/2014/main" id="{9FB5FC3A-7011-4964-ABF9-EBD264ABEDF0}"/>
              </a:ext>
            </a:extLst>
          </p:cNvPr>
          <p:cNvSpPr/>
          <p:nvPr/>
        </p:nvSpPr>
        <p:spPr>
          <a:xfrm>
            <a:off x="155576" y="105429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8" name="Rectangle 7">
            <a:extLst>
              <a:ext uri="{FF2B5EF4-FFF2-40B4-BE49-F238E27FC236}">
                <a16:creationId xmlns:a16="http://schemas.microsoft.com/office/drawing/2014/main" id="{11A0A75C-BAAC-404E-B68B-B7ADF1911D09}"/>
              </a:ext>
            </a:extLst>
          </p:cNvPr>
          <p:cNvSpPr/>
          <p:nvPr/>
        </p:nvSpPr>
        <p:spPr>
          <a:xfrm>
            <a:off x="5416023" y="347734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
        <p:nvSpPr>
          <p:cNvPr id="10" name="Rectangle 9">
            <a:extLst>
              <a:ext uri="{FF2B5EF4-FFF2-40B4-BE49-F238E27FC236}">
                <a16:creationId xmlns:a16="http://schemas.microsoft.com/office/drawing/2014/main" id="{08F09848-F28B-4213-9068-58513E0C77CB}"/>
              </a:ext>
            </a:extLst>
          </p:cNvPr>
          <p:cNvSpPr/>
          <p:nvPr/>
        </p:nvSpPr>
        <p:spPr>
          <a:xfrm>
            <a:off x="155576" y="4108138"/>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FF1F0007-2EEC-4F87-871F-24F88CC22177}"/>
              </a:ext>
            </a:extLst>
          </p:cNvPr>
          <p:cNvSpPr/>
          <p:nvPr/>
        </p:nvSpPr>
        <p:spPr>
          <a:xfrm>
            <a:off x="5416023" y="6531186"/>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Tree>
    <p:extLst>
      <p:ext uri="{BB962C8B-B14F-4D97-AF65-F5344CB8AC3E}">
        <p14:creationId xmlns:p14="http://schemas.microsoft.com/office/powerpoint/2010/main" val="12163090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59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6A4CA1B9-8781-4CBC-8FFD-358837DC63F2}"/>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29</a:t>
            </a:r>
            <a:endParaRPr lang="fr-FR" sz="1300"/>
          </a:p>
          <a:p>
            <a:endParaRPr lang="fr-FR" sz="1300"/>
          </a:p>
          <a:p>
            <a:pPr rtl="0"/>
            <a:r>
              <a:rPr lang="en-GB" sz="1300" b="0" i="0" u="none" strike="noStrike">
                <a:highlight>
                  <a:srgbClr val="000000">
                    <a:alpha val="0"/>
                  </a:srgbClr>
                </a:highlight>
                <a:latin typeface="Calibri"/>
              </a:rPr>
              <a:t>Screw in place with a 3.9x19 countersunk self-drilling screw</a:t>
            </a:r>
          </a:p>
        </p:txBody>
      </p:sp>
      <p:pic>
        <p:nvPicPr>
          <p:cNvPr id="3" name="Image 2">
            <a:extLst>
              <a:ext uri="{FF2B5EF4-FFF2-40B4-BE49-F238E27FC236}">
                <a16:creationId xmlns:a16="http://schemas.microsoft.com/office/drawing/2014/main" id="{B3D9A9D3-0551-40E5-90FE-078BC695F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20" y="1947741"/>
            <a:ext cx="4606810" cy="2624259"/>
          </a:xfrm>
          <a:prstGeom prst="rect">
            <a:avLst/>
          </a:prstGeom>
        </p:spPr>
      </p:pic>
      <p:pic>
        <p:nvPicPr>
          <p:cNvPr id="9" name="Image 8">
            <a:extLst>
              <a:ext uri="{FF2B5EF4-FFF2-40B4-BE49-F238E27FC236}">
                <a16:creationId xmlns:a16="http://schemas.microsoft.com/office/drawing/2014/main" id="{39E524CC-15F2-48B2-ACA5-07009BC60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12" y="4984776"/>
            <a:ext cx="4606808" cy="2624258"/>
          </a:xfrm>
          <a:prstGeom prst="rect">
            <a:avLst/>
          </a:prstGeom>
        </p:spPr>
      </p:pic>
      <p:sp>
        <p:nvSpPr>
          <p:cNvPr id="8" name="Rectangle 7">
            <a:extLst>
              <a:ext uri="{FF2B5EF4-FFF2-40B4-BE49-F238E27FC236}">
                <a16:creationId xmlns:a16="http://schemas.microsoft.com/office/drawing/2014/main" id="{707DF5C5-5CA3-4D1F-A4D0-BDB9F9A963F2}"/>
              </a:ext>
            </a:extLst>
          </p:cNvPr>
          <p:cNvSpPr/>
          <p:nvPr/>
        </p:nvSpPr>
        <p:spPr>
          <a:xfrm>
            <a:off x="134873" y="1835593"/>
            <a:ext cx="5908479"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2C5D9E4A-5280-4395-A71F-1F48DC2F9188}"/>
              </a:ext>
            </a:extLst>
          </p:cNvPr>
          <p:cNvSpPr/>
          <p:nvPr/>
        </p:nvSpPr>
        <p:spPr>
          <a:xfrm>
            <a:off x="5522123" y="425739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dirty="0">
                <a:highlight>
                  <a:srgbClr val="000000">
                    <a:alpha val="0"/>
                  </a:srgbClr>
                </a:highlight>
                <a:latin typeface="Calibri"/>
              </a:rPr>
              <a:t>A</a:t>
            </a:r>
          </a:p>
        </p:txBody>
      </p:sp>
      <p:sp>
        <p:nvSpPr>
          <p:cNvPr id="11" name="Rectangle 10">
            <a:extLst>
              <a:ext uri="{FF2B5EF4-FFF2-40B4-BE49-F238E27FC236}">
                <a16:creationId xmlns:a16="http://schemas.microsoft.com/office/drawing/2014/main" id="{D276931D-8E9D-49CA-91AE-CEDB910DA550}"/>
              </a:ext>
            </a:extLst>
          </p:cNvPr>
          <p:cNvSpPr/>
          <p:nvPr/>
        </p:nvSpPr>
        <p:spPr>
          <a:xfrm>
            <a:off x="134874" y="4889438"/>
            <a:ext cx="5908478"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Rectangle 11">
            <a:extLst>
              <a:ext uri="{FF2B5EF4-FFF2-40B4-BE49-F238E27FC236}">
                <a16:creationId xmlns:a16="http://schemas.microsoft.com/office/drawing/2014/main" id="{96EE5503-8A75-4309-B092-9C31D7A68FFE}"/>
              </a:ext>
            </a:extLst>
          </p:cNvPr>
          <p:cNvSpPr/>
          <p:nvPr/>
        </p:nvSpPr>
        <p:spPr>
          <a:xfrm>
            <a:off x="5522122" y="7312486"/>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4" name="Connecteur droit 13">
            <a:extLst>
              <a:ext uri="{FF2B5EF4-FFF2-40B4-BE49-F238E27FC236}">
                <a16:creationId xmlns:a16="http://schemas.microsoft.com/office/drawing/2014/main" id="{3D00378E-C664-4331-89A4-4159FAE19CB4}"/>
              </a:ext>
            </a:extLst>
          </p:cNvPr>
          <p:cNvCxnSpPr/>
          <p:nvPr/>
        </p:nvCxnSpPr>
        <p:spPr>
          <a:xfrm flipH="1" flipV="1">
            <a:off x="2717800" y="2956810"/>
            <a:ext cx="2457720" cy="20324"/>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B68CCE58-CBD9-482C-B03F-E4F0482FD348}"/>
              </a:ext>
            </a:extLst>
          </p:cNvPr>
          <p:cNvSpPr txBox="1"/>
          <p:nvPr/>
        </p:nvSpPr>
        <p:spPr>
          <a:xfrm>
            <a:off x="5094677" y="2953663"/>
            <a:ext cx="744114" cy="400110"/>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Screw (3.9x19) </a:t>
            </a:r>
          </a:p>
          <a:p>
            <a:pPr rtl="0"/>
            <a:r>
              <a:rPr lang="en-GB" sz="1000" b="0" i="0" u="none" strike="noStrike" dirty="0">
                <a:highlight>
                  <a:srgbClr val="000000">
                    <a:alpha val="0"/>
                  </a:srgbClr>
                </a:highlight>
                <a:latin typeface="Calibri"/>
              </a:rPr>
              <a:t>COUNTERSUNK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SELF-DRILLING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SCREW</a:t>
            </a:r>
          </a:p>
        </p:txBody>
      </p:sp>
    </p:spTree>
    <p:extLst>
      <p:ext uri="{BB962C8B-B14F-4D97-AF65-F5344CB8AC3E}">
        <p14:creationId xmlns:p14="http://schemas.microsoft.com/office/powerpoint/2010/main" val="12846288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414429" y="47702"/>
            <a:ext cx="356839" cy="369332"/>
          </a:xfrm>
          <a:prstGeom prst="rect">
            <a:avLst/>
          </a:prstGeom>
          <a:noFill/>
          <a:ln>
            <a:noFill/>
          </a:ln>
        </p:spPr>
        <p:txBody>
          <a:bodyPr wrap="square" rtlCol="0">
            <a:noAutofit/>
          </a:bodyPr>
          <a:lstStyle/>
          <a:p>
            <a:pPr rtl="0"/>
            <a:r>
              <a:rPr lang="en-GB" sz="1800" b="0" i="0" u="none" strike="noStrike">
                <a:solidFill>
                  <a:srgbClr val="FFFFFF"/>
                </a:solidFill>
                <a:highlight>
                  <a:srgbClr val="000000">
                    <a:alpha val="0"/>
                  </a:srgbClr>
                </a:highlight>
                <a:latin typeface="Calibri"/>
              </a:rPr>
              <a:t>2</a:t>
            </a:r>
          </a:p>
        </p:txBody>
      </p:sp>
      <p:sp>
        <p:nvSpPr>
          <p:cNvPr id="2" name="Espace réservé du numéro de diapositive 1"/>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a:t>
            </a:r>
            <a:endParaRPr lang="fr-FR"/>
          </a:p>
        </p:txBody>
      </p:sp>
      <p:sp>
        <p:nvSpPr>
          <p:cNvPr id="10" name="ZoneTexte 9"/>
          <p:cNvSpPr txBox="1"/>
          <p:nvPr/>
        </p:nvSpPr>
        <p:spPr>
          <a:xfrm>
            <a:off x="193485" y="1025175"/>
            <a:ext cx="6564154" cy="3693319"/>
          </a:xfrm>
          <a:prstGeom prst="rect">
            <a:avLst/>
          </a:prstGeom>
          <a:noFill/>
        </p:spPr>
        <p:txBody>
          <a:bodyPr wrap="square" rtlCol="0">
            <a:noAutofit/>
          </a:bodyPr>
          <a:lstStyle/>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r>
              <a:rPr lang="fr-FR">
                <a:effectLst>
                  <a:outerShdw blurRad="38100" dist="38100" dir="2700000" algn="tl">
                    <a:srgbClr val="000000">
                      <a:alpha val="43137"/>
                    </a:srgbClr>
                  </a:outerShdw>
                </a:effectLst>
              </a:rPr>
              <a:t> </a:t>
            </a:r>
          </a:p>
        </p:txBody>
      </p:sp>
      <p:graphicFrame>
        <p:nvGraphicFramePr>
          <p:cNvPr id="4" name="Tableau 3"/>
          <p:cNvGraphicFramePr>
            <a:graphicFrameLocks noGrp="1"/>
          </p:cNvGraphicFramePr>
          <p:nvPr>
            <p:extLst>
              <p:ext uri="{D42A27DB-BD31-4B8C-83A1-F6EECF244321}">
                <p14:modId xmlns:p14="http://schemas.microsoft.com/office/powerpoint/2010/main" val="1233128690"/>
              </p:ext>
            </p:extLst>
          </p:nvPr>
        </p:nvGraphicFramePr>
        <p:xfrm>
          <a:off x="259208" y="1542292"/>
          <a:ext cx="6127305" cy="6404116"/>
        </p:xfrm>
        <a:graphic>
          <a:graphicData uri="http://schemas.openxmlformats.org/drawingml/2006/table">
            <a:tbl>
              <a:tblPr firstRow="1" bandRow="1">
                <a:tableStyleId>{5940675A-B579-460E-94D1-54222C63F5DA}</a:tableStyleId>
              </a:tblPr>
              <a:tblGrid>
                <a:gridCol w="1078937">
                  <a:extLst>
                    <a:ext uri="{9D8B030D-6E8A-4147-A177-3AD203B41FA5}">
                      <a16:colId xmlns:a16="http://schemas.microsoft.com/office/drawing/2014/main" val="1565771351"/>
                    </a:ext>
                  </a:extLst>
                </a:gridCol>
                <a:gridCol w="2029522">
                  <a:extLst>
                    <a:ext uri="{9D8B030D-6E8A-4147-A177-3AD203B41FA5}">
                      <a16:colId xmlns:a16="http://schemas.microsoft.com/office/drawing/2014/main" val="3961339366"/>
                    </a:ext>
                  </a:extLst>
                </a:gridCol>
                <a:gridCol w="2419815">
                  <a:extLst>
                    <a:ext uri="{9D8B030D-6E8A-4147-A177-3AD203B41FA5}">
                      <a16:colId xmlns:a16="http://schemas.microsoft.com/office/drawing/2014/main" val="1961230080"/>
                    </a:ext>
                  </a:extLst>
                </a:gridCol>
                <a:gridCol w="599031">
                  <a:extLst>
                    <a:ext uri="{9D8B030D-6E8A-4147-A177-3AD203B41FA5}">
                      <a16:colId xmlns:a16="http://schemas.microsoft.com/office/drawing/2014/main" val="2508805620"/>
                    </a:ext>
                  </a:extLst>
                </a:gridCol>
              </a:tblGrid>
              <a:tr h="361992">
                <a:tc>
                  <a:txBody>
                    <a:bodyPr/>
                    <a:lstStyle/>
                    <a:p>
                      <a:pPr algn="ctr" rtl="0"/>
                      <a:r>
                        <a:rPr lang="en-GB" sz="1200" b="1" i="0" u="none" strike="noStrike">
                          <a:highlight>
                            <a:srgbClr val="000000">
                              <a:alpha val="0"/>
                            </a:srgbClr>
                          </a:highlight>
                          <a:latin typeface="Calibri"/>
                        </a:rPr>
                        <a:t>PART N°</a:t>
                      </a:r>
                    </a:p>
                  </a:txBody>
                  <a:tcPr anchor="ctr"/>
                </a:tc>
                <a:tc gridSpan="2">
                  <a:txBody>
                    <a:bodyPr/>
                    <a:lstStyle/>
                    <a:p>
                      <a:pPr algn="ctr" rtl="0"/>
                      <a:r>
                        <a:rPr lang="en-GB" sz="1200" b="1" i="0" u="none" strike="noStrike">
                          <a:highlight>
                            <a:srgbClr val="000000">
                              <a:alpha val="0"/>
                            </a:srgbClr>
                          </a:highlight>
                          <a:latin typeface="Calibri"/>
                        </a:rPr>
                        <a:t>DESCRIPTION</a:t>
                      </a:r>
                    </a:p>
                  </a:txBody>
                  <a:tcPr anchor="ctr"/>
                </a:tc>
                <a:tc hMerge="1">
                  <a:txBody>
                    <a:bodyPr/>
                    <a:lstStyle/>
                    <a:p>
                      <a:pPr algn="ctr"/>
                      <a:endParaRPr lang="fr-FR" sz="1200" b="1"/>
                    </a:p>
                  </a:txBody>
                  <a:tcPr anchor="ctr"/>
                </a:tc>
                <a:tc>
                  <a:txBody>
                    <a:bodyPr/>
                    <a:lstStyle/>
                    <a:p>
                      <a:pPr algn="ctr" rtl="0"/>
                      <a:r>
                        <a:rPr lang="en-GB" sz="1200" b="1" i="0" u="none" strike="noStrike">
                          <a:highlight>
                            <a:srgbClr val="000000">
                              <a:alpha val="0"/>
                            </a:srgbClr>
                          </a:highlight>
                          <a:latin typeface="Calibri"/>
                        </a:rPr>
                        <a:t>QTY</a:t>
                      </a:r>
                    </a:p>
                  </a:txBody>
                  <a:tcPr anchor="ctr"/>
                </a:tc>
                <a:extLst>
                  <a:ext uri="{0D108BD9-81ED-4DB2-BD59-A6C34878D82A}">
                    <a16:rowId xmlns:a16="http://schemas.microsoft.com/office/drawing/2014/main" val="3590191524"/>
                  </a:ext>
                </a:extLst>
              </a:tr>
              <a:tr h="695325">
                <a:tc>
                  <a:txBody>
                    <a:bodyPr/>
                    <a:lstStyle/>
                    <a:p>
                      <a:pPr algn="ctr" rtl="0"/>
                      <a:r>
                        <a:rPr lang="en-GB" sz="1200" b="0" i="0" u="none" strike="noStrike">
                          <a:highlight>
                            <a:srgbClr val="000000">
                              <a:alpha val="0"/>
                            </a:srgbClr>
                          </a:highlight>
                          <a:latin typeface="Calibri"/>
                        </a:rPr>
                        <a:t>23</a:t>
                      </a:r>
                    </a:p>
                  </a:txBody>
                  <a:tcPr anchor="ctr"/>
                </a:tc>
                <a:tc>
                  <a:txBody>
                    <a:bodyPr/>
                    <a:lstStyle/>
                    <a:p>
                      <a:pPr algn="ctr" rtl="0"/>
                      <a:r>
                        <a:rPr lang="en-GB" sz="1200" b="0" i="0" u="none" strike="noStrike">
                          <a:highlight>
                            <a:srgbClr val="000000">
                              <a:alpha val="0"/>
                            </a:srgbClr>
                          </a:highlight>
                          <a:latin typeface="Calibri"/>
                        </a:rPr>
                        <a:t>SET SCREW (M10 x 20mm) </a:t>
                      </a:r>
                      <a:endParaRPr lang="fr-FR" sz="1200"/>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182368231"/>
                  </a:ext>
                </a:extLst>
              </a:tr>
              <a:tr h="792199">
                <a:tc>
                  <a:txBody>
                    <a:bodyPr/>
                    <a:lstStyle/>
                    <a:p>
                      <a:pPr algn="ctr" rtl="0"/>
                      <a:r>
                        <a:rPr lang="en-GB" sz="1200" b="0" i="0" u="none" strike="noStrike">
                          <a:highlight>
                            <a:srgbClr val="000000">
                              <a:alpha val="0"/>
                            </a:srgbClr>
                          </a:highlight>
                          <a:latin typeface="Calibri"/>
                        </a:rPr>
                        <a:t>24</a:t>
                      </a:r>
                    </a:p>
                  </a:txBody>
                  <a:tcPr anchor="ctr"/>
                </a:tc>
                <a:tc>
                  <a:txBody>
                    <a:bodyPr/>
                    <a:lstStyle/>
                    <a:p>
                      <a:pPr algn="ctr" rtl="0"/>
                      <a:r>
                        <a:rPr lang="en-GB" sz="1200" b="0" i="0" u="none" strike="noStrike">
                          <a:highlight>
                            <a:srgbClr val="000000">
                              <a:alpha val="0"/>
                            </a:srgbClr>
                          </a:highlight>
                          <a:latin typeface="Calibri"/>
                        </a:rPr>
                        <a:t>SCREW PLUG (M10 x 60mm) </a:t>
                      </a:r>
                      <a:endParaRPr lang="fr-FR" sz="1200"/>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233971945"/>
                  </a:ext>
                </a:extLst>
              </a:tr>
              <a:tr h="904421">
                <a:tc>
                  <a:txBody>
                    <a:bodyPr/>
                    <a:lstStyle/>
                    <a:p>
                      <a:pPr algn="ctr" rtl="0"/>
                      <a:r>
                        <a:rPr lang="en-GB" sz="1200" b="0" i="0" u="none" strike="noStrike">
                          <a:highlight>
                            <a:srgbClr val="000000">
                              <a:alpha val="0"/>
                            </a:srgbClr>
                          </a:highlight>
                          <a:latin typeface="Calibri"/>
                        </a:rPr>
                        <a:t>25</a:t>
                      </a:r>
                    </a:p>
                  </a:txBody>
                  <a:tcPr anchor="ctr"/>
                </a:tc>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en-GB" sz="1200" b="0" i="0" u="none" strike="noStrike">
                          <a:highlight>
                            <a:srgbClr val="000000">
                              <a:alpha val="0"/>
                            </a:srgbClr>
                          </a:highlight>
                          <a:latin typeface="Calibri"/>
                        </a:rPr>
                        <a:t>SCREW PLUG (M6 x 60mm) </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232287655"/>
                  </a:ext>
                </a:extLst>
              </a:tr>
              <a:tr h="792199">
                <a:tc>
                  <a:txBody>
                    <a:bodyPr/>
                    <a:lstStyle/>
                    <a:p>
                      <a:pPr algn="ctr" rtl="0"/>
                      <a:r>
                        <a:rPr lang="en-GB" sz="1200" b="0" i="0" u="none" strike="noStrike">
                          <a:highlight>
                            <a:srgbClr val="000000">
                              <a:alpha val="0"/>
                            </a:srgbClr>
                          </a:highlight>
                          <a:latin typeface="Calibri"/>
                        </a:rPr>
                        <a:t>26</a:t>
                      </a:r>
                    </a:p>
                  </a:txBody>
                  <a:tcPr anchor="ctr"/>
                </a:tc>
                <a:tc>
                  <a:txBody>
                    <a:bodyPr/>
                    <a:lstStyle/>
                    <a:p>
                      <a:pPr algn="ctr" rtl="0"/>
                      <a:r>
                        <a:rPr lang="en-GB" sz="1200" b="0" i="0" u="none" strike="noStrike">
                          <a:highlight>
                            <a:srgbClr val="000000">
                              <a:alpha val="0"/>
                            </a:srgbClr>
                          </a:highlight>
                          <a:latin typeface="Calibri"/>
                        </a:rPr>
                        <a:t>SCREW (5 x 50)</a:t>
                      </a:r>
                      <a:endParaRPr lang="fr-FR" sz="1200"/>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2123190187"/>
                  </a:ext>
                </a:extLst>
              </a:tr>
              <a:tr h="714495">
                <a:tc>
                  <a:txBody>
                    <a:bodyPr/>
                    <a:lstStyle/>
                    <a:p>
                      <a:pPr algn="ctr" rtl="0"/>
                      <a:r>
                        <a:rPr lang="en-GB" sz="1200" b="0" i="0" u="none" strike="noStrike">
                          <a:highlight>
                            <a:srgbClr val="000000">
                              <a:alpha val="0"/>
                            </a:srgbClr>
                          </a:highlight>
                          <a:latin typeface="Calibri"/>
                        </a:rPr>
                        <a:t>27</a:t>
                      </a:r>
                    </a:p>
                  </a:txBody>
                  <a:tcPr anchor="ctr"/>
                </a:tc>
                <a:tc>
                  <a:txBody>
                    <a:bodyPr/>
                    <a:lstStyle/>
                    <a:p>
                      <a:pPr algn="ctr" rtl="0"/>
                      <a:r>
                        <a:rPr lang="en-GB" sz="1200" b="0" i="0" u="none" strike="noStrike">
                          <a:highlight>
                            <a:srgbClr val="000000">
                              <a:alpha val="0"/>
                            </a:srgbClr>
                          </a:highlight>
                          <a:latin typeface="Calibri"/>
                        </a:rPr>
                        <a:t>COUNTERSUNK SELF-DRILLING SCREW (3.9 x 19)</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260625754"/>
                  </a:ext>
                </a:extLst>
              </a:tr>
              <a:tr h="714495">
                <a:tc>
                  <a:txBody>
                    <a:bodyPr/>
                    <a:lstStyle/>
                    <a:p>
                      <a:pPr algn="ctr" rtl="0"/>
                      <a:r>
                        <a:rPr lang="en-GB" sz="1200" b="0" i="0" u="none" strike="noStrike">
                          <a:highlight>
                            <a:srgbClr val="000000">
                              <a:alpha val="0"/>
                            </a:srgbClr>
                          </a:highlight>
                          <a:latin typeface="Calibri"/>
                        </a:rPr>
                        <a:t>28</a:t>
                      </a:r>
                    </a:p>
                  </a:txBody>
                  <a:tcPr anchor="ctr"/>
                </a:tc>
                <a:tc>
                  <a:txBody>
                    <a:bodyPr/>
                    <a:lstStyle/>
                    <a:p>
                      <a:pPr algn="ctr" rtl="0"/>
                      <a:r>
                        <a:rPr lang="en-GB" sz="1200" b="0" i="0" u="none" strike="noStrike">
                          <a:highlight>
                            <a:srgbClr val="000000">
                              <a:alpha val="0"/>
                            </a:srgbClr>
                          </a:highlight>
                          <a:latin typeface="Calibri"/>
                        </a:rPr>
                        <a:t>DECK SEAL 02</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3656668234"/>
                  </a:ext>
                </a:extLst>
              </a:tr>
              <a:tr h="714495">
                <a:tc>
                  <a:txBody>
                    <a:bodyPr/>
                    <a:lstStyle/>
                    <a:p>
                      <a:pPr algn="ctr" rtl="0"/>
                      <a:r>
                        <a:rPr lang="en-GB" sz="1200" b="0" i="0" u="none" strike="noStrike">
                          <a:highlight>
                            <a:srgbClr val="000000">
                              <a:alpha val="0"/>
                            </a:srgbClr>
                          </a:highlight>
                          <a:latin typeface="Calibri"/>
                        </a:rPr>
                        <a:t>29</a:t>
                      </a:r>
                    </a:p>
                  </a:txBody>
                  <a:tcPr anchor="ctr"/>
                </a:tc>
                <a:tc>
                  <a:txBody>
                    <a:bodyPr/>
                    <a:lstStyle/>
                    <a:p>
                      <a:pPr algn="ctr" rtl="0"/>
                      <a:r>
                        <a:rPr lang="en-GB" sz="1200" b="0" i="0" u="none" strike="noStrike">
                          <a:highlight>
                            <a:srgbClr val="000000">
                              <a:alpha val="0"/>
                            </a:srgbClr>
                          </a:highlight>
                          <a:latin typeface="Calibri"/>
                        </a:rPr>
                        <a:t>COUNTERSUNK SELF-DRILLING SCREW (4.8 x 50)</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914342122"/>
                  </a:ext>
                </a:extLst>
              </a:tr>
              <a:tr h="714495">
                <a:tc>
                  <a:txBody>
                    <a:bodyPr/>
                    <a:lstStyle/>
                    <a:p>
                      <a:pPr algn="ctr" rtl="0"/>
                      <a:r>
                        <a:rPr lang="en-GB" sz="1200" b="0" i="0" u="none" strike="noStrike">
                          <a:highlight>
                            <a:srgbClr val="000000">
                              <a:alpha val="0"/>
                            </a:srgbClr>
                          </a:highlight>
                          <a:latin typeface="Calibri"/>
                        </a:rPr>
                        <a:t>30</a:t>
                      </a:r>
                    </a:p>
                  </a:txBody>
                  <a:tcPr anchor="ctr"/>
                </a:tc>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en-GB" sz="1200" b="0" i="0" u="none" strike="noStrike">
                          <a:highlight>
                            <a:srgbClr val="000000">
                              <a:alpha val="0"/>
                            </a:srgbClr>
                          </a:highlight>
                          <a:latin typeface="Calibri"/>
                        </a:rPr>
                        <a:t>ROUND-HEAD SELF-DRILLING SCREW (4.8 x 50)</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737674955"/>
                  </a:ext>
                </a:extLst>
              </a:tr>
            </a:tbl>
          </a:graphicData>
        </a:graphic>
      </p:graphicFrame>
      <p:sp>
        <p:nvSpPr>
          <p:cNvPr id="17" name="ZoneTexte 16"/>
          <p:cNvSpPr txBox="1"/>
          <p:nvPr/>
        </p:nvSpPr>
        <p:spPr>
          <a:xfrm>
            <a:off x="127183" y="192203"/>
            <a:ext cx="6687982" cy="784830"/>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PARTS LIST</a:t>
            </a:r>
          </a:p>
          <a:p>
            <a:endParaRPr lang="fr-FR" sz="1500"/>
          </a:p>
        </p:txBody>
      </p:sp>
      <p:cxnSp>
        <p:nvCxnSpPr>
          <p:cNvPr id="18" name="Connecteur droit 17"/>
          <p:cNvCxnSpPr/>
          <p:nvPr/>
        </p:nvCxnSpPr>
        <p:spPr>
          <a:xfrm>
            <a:off x="569538" y="1283733"/>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DBF3555-D802-4C76-BFC7-783750C4E253}"/>
              </a:ext>
            </a:extLst>
          </p:cNvPr>
          <p:cNvPicPr>
            <a:picLocks noChangeAspect="1"/>
          </p:cNvPicPr>
          <p:nvPr/>
        </p:nvPicPr>
        <p:blipFill>
          <a:blip r:embed="rId2">
            <a:extLst>
              <a:ext uri="{28A0092B-C50C-407E-A947-70E740481C1C}">
                <a14:useLocalDpi xmlns:a14="http://schemas.microsoft.com/office/drawing/2010/main" val="0"/>
              </a:ext>
            </a:extLst>
          </a:blip>
          <a:srcRect l="36019" t="16454" r="53737" b="40855"/>
          <a:stretch>
            <a:fillRect/>
          </a:stretch>
        </p:blipFill>
        <p:spPr>
          <a:xfrm rot="5400000">
            <a:off x="4445527" y="2498042"/>
            <a:ext cx="367331" cy="988651"/>
          </a:xfrm>
          <a:prstGeom prst="rect">
            <a:avLst/>
          </a:prstGeom>
        </p:spPr>
      </p:pic>
      <p:pic>
        <p:nvPicPr>
          <p:cNvPr id="15" name="Image 14">
            <a:extLst>
              <a:ext uri="{FF2B5EF4-FFF2-40B4-BE49-F238E27FC236}">
                <a16:creationId xmlns:a16="http://schemas.microsoft.com/office/drawing/2014/main" id="{5E382ACF-80B0-4477-96D6-6460E222B49F}"/>
              </a:ext>
            </a:extLst>
          </p:cNvPr>
          <p:cNvPicPr>
            <a:picLocks noChangeAspect="1"/>
          </p:cNvPicPr>
          <p:nvPr/>
        </p:nvPicPr>
        <p:blipFill>
          <a:blip r:embed="rId3">
            <a:extLst>
              <a:ext uri="{28A0092B-C50C-407E-A947-70E740481C1C}">
                <a14:useLocalDpi xmlns:a14="http://schemas.microsoft.com/office/drawing/2010/main" val="0"/>
              </a:ext>
            </a:extLst>
          </a:blip>
          <a:srcRect l="46542" t="36022" r="45278" b="40855"/>
          <a:stretch>
            <a:fillRect/>
          </a:stretch>
        </p:blipFill>
        <p:spPr>
          <a:xfrm rot="5400000">
            <a:off x="4327051" y="1921497"/>
            <a:ext cx="365499" cy="667324"/>
          </a:xfrm>
          <a:prstGeom prst="rect">
            <a:avLst/>
          </a:prstGeom>
        </p:spPr>
      </p:pic>
      <p:pic>
        <p:nvPicPr>
          <p:cNvPr id="6" name="Image 5">
            <a:extLst>
              <a:ext uri="{FF2B5EF4-FFF2-40B4-BE49-F238E27FC236}">
                <a16:creationId xmlns:a16="http://schemas.microsoft.com/office/drawing/2014/main" id="{6FA0F053-6ED6-45A8-A662-7F51BB2484F4}"/>
              </a:ext>
            </a:extLst>
          </p:cNvPr>
          <p:cNvPicPr>
            <a:picLocks noChangeAspect="1"/>
          </p:cNvPicPr>
          <p:nvPr/>
        </p:nvPicPr>
        <p:blipFill>
          <a:blip r:embed="rId4">
            <a:extLst>
              <a:ext uri="{28A0092B-C50C-407E-A947-70E740481C1C}">
                <a14:useLocalDpi xmlns:a14="http://schemas.microsoft.com/office/drawing/2010/main" val="0"/>
              </a:ext>
            </a:extLst>
          </a:blip>
          <a:srcRect l="22011" t="35950" r="31429" b="12805"/>
          <a:stretch>
            <a:fillRect/>
          </a:stretch>
        </p:blipFill>
        <p:spPr>
          <a:xfrm>
            <a:off x="4134865" y="4378350"/>
            <a:ext cx="845805" cy="574942"/>
          </a:xfrm>
          <a:prstGeom prst="rect">
            <a:avLst/>
          </a:prstGeom>
        </p:spPr>
      </p:pic>
      <p:pic>
        <p:nvPicPr>
          <p:cNvPr id="12" name="Image 11">
            <a:extLst>
              <a:ext uri="{FF2B5EF4-FFF2-40B4-BE49-F238E27FC236}">
                <a16:creationId xmlns:a16="http://schemas.microsoft.com/office/drawing/2014/main" id="{DCE445AA-A606-4F8C-B490-AC7EE15FE1BC}"/>
              </a:ext>
            </a:extLst>
          </p:cNvPr>
          <p:cNvPicPr>
            <a:picLocks noChangeAspect="1"/>
          </p:cNvPicPr>
          <p:nvPr/>
        </p:nvPicPr>
        <p:blipFill>
          <a:blip r:embed="rId5">
            <a:extLst>
              <a:ext uri="{28A0092B-C50C-407E-A947-70E740481C1C}">
                <a14:useLocalDpi xmlns:a14="http://schemas.microsoft.com/office/drawing/2010/main" val="0"/>
              </a:ext>
            </a:extLst>
          </a:blip>
          <a:srcRect l="20106" t="34580" r="45119" b="25917"/>
          <a:stretch>
            <a:fillRect/>
          </a:stretch>
        </p:blipFill>
        <p:spPr>
          <a:xfrm>
            <a:off x="4134865" y="3482733"/>
            <a:ext cx="917229" cy="643519"/>
          </a:xfrm>
          <a:prstGeom prst="rect">
            <a:avLst/>
          </a:prstGeom>
        </p:spPr>
      </p:pic>
      <p:pic>
        <p:nvPicPr>
          <p:cNvPr id="9" name="Image 8">
            <a:extLst>
              <a:ext uri="{FF2B5EF4-FFF2-40B4-BE49-F238E27FC236}">
                <a16:creationId xmlns:a16="http://schemas.microsoft.com/office/drawing/2014/main" id="{7F3419AE-5399-43D6-9E93-5F4BD9431750}"/>
              </a:ext>
            </a:extLst>
          </p:cNvPr>
          <p:cNvPicPr>
            <a:picLocks noChangeAspect="1"/>
          </p:cNvPicPr>
          <p:nvPr/>
        </p:nvPicPr>
        <p:blipFill>
          <a:blip r:embed="rId6">
            <a:extLst>
              <a:ext uri="{28A0092B-C50C-407E-A947-70E740481C1C}">
                <a14:useLocalDpi xmlns:a14="http://schemas.microsoft.com/office/drawing/2010/main" val="0"/>
              </a:ext>
            </a:extLst>
          </a:blip>
          <a:srcRect l="23333" t="13891" r="22037" b="28162"/>
          <a:stretch>
            <a:fillRect/>
          </a:stretch>
        </p:blipFill>
        <p:spPr>
          <a:xfrm>
            <a:off x="4248239" y="5898139"/>
            <a:ext cx="732432" cy="507292"/>
          </a:xfrm>
          <a:prstGeom prst="rect">
            <a:avLst/>
          </a:prstGeom>
        </p:spPr>
      </p:pic>
      <p:pic>
        <p:nvPicPr>
          <p:cNvPr id="23" name="Image 22">
            <a:extLst>
              <a:ext uri="{FF2B5EF4-FFF2-40B4-BE49-F238E27FC236}">
                <a16:creationId xmlns:a16="http://schemas.microsoft.com/office/drawing/2014/main" id="{AB73B479-E2B0-4A71-A401-4A9B30536AEB}"/>
              </a:ext>
            </a:extLst>
          </p:cNvPr>
          <p:cNvPicPr>
            <a:picLocks noChangeAspect="1"/>
          </p:cNvPicPr>
          <p:nvPr/>
        </p:nvPicPr>
        <p:blipFill>
          <a:blip r:embed="rId7">
            <a:extLst>
              <a:ext uri="{28A0092B-C50C-407E-A947-70E740481C1C}">
                <a14:useLocalDpi xmlns:a14="http://schemas.microsoft.com/office/drawing/2010/main" val="0"/>
              </a:ext>
            </a:extLst>
          </a:blip>
          <a:srcRect l="16481" t="23521" r="13519" b="25700"/>
          <a:stretch>
            <a:fillRect/>
          </a:stretch>
        </p:blipFill>
        <p:spPr>
          <a:xfrm>
            <a:off x="4247562" y="7393974"/>
            <a:ext cx="804532" cy="382203"/>
          </a:xfrm>
          <a:prstGeom prst="rect">
            <a:avLst/>
          </a:prstGeom>
        </p:spPr>
      </p:pic>
      <p:pic>
        <p:nvPicPr>
          <p:cNvPr id="25" name="Image 24">
            <a:extLst>
              <a:ext uri="{FF2B5EF4-FFF2-40B4-BE49-F238E27FC236}">
                <a16:creationId xmlns:a16="http://schemas.microsoft.com/office/drawing/2014/main" id="{32922732-2946-4F65-AB1B-0E58AE3196DE}"/>
              </a:ext>
            </a:extLst>
          </p:cNvPr>
          <p:cNvPicPr>
            <a:picLocks noChangeAspect="1"/>
          </p:cNvPicPr>
          <p:nvPr/>
        </p:nvPicPr>
        <p:blipFill>
          <a:blip r:embed="rId8">
            <a:extLst>
              <a:ext uri="{28A0092B-C50C-407E-A947-70E740481C1C}">
                <a14:useLocalDpi xmlns:a14="http://schemas.microsoft.com/office/drawing/2010/main" val="0"/>
              </a:ext>
            </a:extLst>
          </a:blip>
          <a:srcRect l="11852" t="18918" r="14074" b="20473"/>
          <a:stretch>
            <a:fillRect/>
          </a:stretch>
        </p:blipFill>
        <p:spPr>
          <a:xfrm>
            <a:off x="4192208" y="6659983"/>
            <a:ext cx="859886" cy="460768"/>
          </a:xfrm>
          <a:prstGeom prst="rect">
            <a:avLst/>
          </a:prstGeom>
        </p:spPr>
      </p:pic>
      <p:pic>
        <p:nvPicPr>
          <p:cNvPr id="27" name="Image 26">
            <a:extLst>
              <a:ext uri="{FF2B5EF4-FFF2-40B4-BE49-F238E27FC236}">
                <a16:creationId xmlns:a16="http://schemas.microsoft.com/office/drawing/2014/main" id="{11D872DF-42D0-4E4A-91A2-52B21A20D6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2208" y="5158635"/>
            <a:ext cx="859886" cy="563134"/>
          </a:xfrm>
          <a:prstGeom prst="rect">
            <a:avLst/>
          </a:prstGeom>
        </p:spPr>
      </p:pic>
    </p:spTree>
    <p:extLst>
      <p:ext uri="{BB962C8B-B14F-4D97-AF65-F5344CB8AC3E}">
        <p14:creationId xmlns:p14="http://schemas.microsoft.com/office/powerpoint/2010/main" val="350192870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6A4CA1B9-8781-4CBC-8FFD-358837DC63F2}"/>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30</a:t>
            </a:r>
            <a:endParaRPr lang="fr-FR" sz="1300"/>
          </a:p>
          <a:p>
            <a:endParaRPr lang="fr-FR" sz="1300"/>
          </a:p>
          <a:p>
            <a:pPr rtl="0"/>
            <a:r>
              <a:rPr lang="en-GB" sz="1300" b="0" i="0" u="none" strike="noStrike">
                <a:highlight>
                  <a:srgbClr val="000000">
                    <a:alpha val="0"/>
                  </a:srgbClr>
                </a:highlight>
                <a:latin typeface="Calibri"/>
              </a:rPr>
              <a:t>Repeat for all of the cross beams</a:t>
            </a:r>
          </a:p>
        </p:txBody>
      </p:sp>
      <p:pic>
        <p:nvPicPr>
          <p:cNvPr id="4" name="Image 3">
            <a:extLst>
              <a:ext uri="{FF2B5EF4-FFF2-40B4-BE49-F238E27FC236}">
                <a16:creationId xmlns:a16="http://schemas.microsoft.com/office/drawing/2014/main" id="{77B77C56-2997-4FA7-B695-0906EBDA4E97}"/>
              </a:ext>
            </a:extLst>
          </p:cNvPr>
          <p:cNvPicPr>
            <a:picLocks noChangeAspect="1"/>
          </p:cNvPicPr>
          <p:nvPr/>
        </p:nvPicPr>
        <p:blipFill>
          <a:blip r:embed="rId2">
            <a:extLst>
              <a:ext uri="{28A0092B-C50C-407E-A947-70E740481C1C}">
                <a14:useLocalDpi xmlns:a14="http://schemas.microsoft.com/office/drawing/2010/main" val="0"/>
              </a:ext>
            </a:extLst>
          </a:blip>
          <a:srcRect l="44021" r="36296"/>
          <a:stretch>
            <a:fillRect/>
          </a:stretch>
        </p:blipFill>
        <p:spPr>
          <a:xfrm>
            <a:off x="1620594" y="1997445"/>
            <a:ext cx="2031551" cy="6964524"/>
          </a:xfrm>
          <a:prstGeom prst="rect">
            <a:avLst/>
          </a:prstGeom>
        </p:spPr>
      </p:pic>
      <p:sp>
        <p:nvSpPr>
          <p:cNvPr id="5" name="Ellipse 4">
            <a:extLst>
              <a:ext uri="{FF2B5EF4-FFF2-40B4-BE49-F238E27FC236}">
                <a16:creationId xmlns:a16="http://schemas.microsoft.com/office/drawing/2014/main" id="{DDB8EE1F-949D-4B00-8361-ABF8356F5A8B}"/>
              </a:ext>
            </a:extLst>
          </p:cNvPr>
          <p:cNvSpPr/>
          <p:nvPr/>
        </p:nvSpPr>
        <p:spPr>
          <a:xfrm>
            <a:off x="2120900" y="2620881"/>
            <a:ext cx="348343" cy="333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Ellipse 10">
            <a:extLst>
              <a:ext uri="{FF2B5EF4-FFF2-40B4-BE49-F238E27FC236}">
                <a16:creationId xmlns:a16="http://schemas.microsoft.com/office/drawing/2014/main" id="{B25A06EA-D339-4F6C-A2A3-FB19E7CFE9A4}"/>
              </a:ext>
            </a:extLst>
          </p:cNvPr>
          <p:cNvSpPr/>
          <p:nvPr/>
        </p:nvSpPr>
        <p:spPr>
          <a:xfrm>
            <a:off x="2120900" y="3282423"/>
            <a:ext cx="348343" cy="333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Ellipse 11">
            <a:extLst>
              <a:ext uri="{FF2B5EF4-FFF2-40B4-BE49-F238E27FC236}">
                <a16:creationId xmlns:a16="http://schemas.microsoft.com/office/drawing/2014/main" id="{F5141708-D916-4CB2-8D80-3906F93E5299}"/>
              </a:ext>
            </a:extLst>
          </p:cNvPr>
          <p:cNvSpPr/>
          <p:nvPr/>
        </p:nvSpPr>
        <p:spPr>
          <a:xfrm>
            <a:off x="2120900" y="3943286"/>
            <a:ext cx="348343" cy="333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Ellipse 13">
            <a:extLst>
              <a:ext uri="{FF2B5EF4-FFF2-40B4-BE49-F238E27FC236}">
                <a16:creationId xmlns:a16="http://schemas.microsoft.com/office/drawing/2014/main" id="{2E63A2BF-1007-40F0-9535-1686F43D1453}"/>
              </a:ext>
            </a:extLst>
          </p:cNvPr>
          <p:cNvSpPr/>
          <p:nvPr/>
        </p:nvSpPr>
        <p:spPr>
          <a:xfrm>
            <a:off x="2120900" y="4633177"/>
            <a:ext cx="348343" cy="333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5" name="Ellipse 14">
            <a:extLst>
              <a:ext uri="{FF2B5EF4-FFF2-40B4-BE49-F238E27FC236}">
                <a16:creationId xmlns:a16="http://schemas.microsoft.com/office/drawing/2014/main" id="{B73D7613-9501-4430-A969-AA8CD9E3405F}"/>
              </a:ext>
            </a:extLst>
          </p:cNvPr>
          <p:cNvSpPr/>
          <p:nvPr/>
        </p:nvSpPr>
        <p:spPr>
          <a:xfrm>
            <a:off x="2120900" y="5294719"/>
            <a:ext cx="348343" cy="333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6" name="Ellipse 15">
            <a:extLst>
              <a:ext uri="{FF2B5EF4-FFF2-40B4-BE49-F238E27FC236}">
                <a16:creationId xmlns:a16="http://schemas.microsoft.com/office/drawing/2014/main" id="{3DCF4692-F7BD-4585-A585-A9939FC0EB56}"/>
              </a:ext>
            </a:extLst>
          </p:cNvPr>
          <p:cNvSpPr/>
          <p:nvPr/>
        </p:nvSpPr>
        <p:spPr>
          <a:xfrm>
            <a:off x="2120900" y="5955582"/>
            <a:ext cx="348343" cy="333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7" name="Ellipse 16">
            <a:extLst>
              <a:ext uri="{FF2B5EF4-FFF2-40B4-BE49-F238E27FC236}">
                <a16:creationId xmlns:a16="http://schemas.microsoft.com/office/drawing/2014/main" id="{AA56DC4C-67A9-4370-84C6-6CCDE3CA591A}"/>
              </a:ext>
            </a:extLst>
          </p:cNvPr>
          <p:cNvSpPr/>
          <p:nvPr/>
        </p:nvSpPr>
        <p:spPr>
          <a:xfrm>
            <a:off x="2120900" y="6616445"/>
            <a:ext cx="348343" cy="333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9" name="Ellipse 18">
            <a:extLst>
              <a:ext uri="{FF2B5EF4-FFF2-40B4-BE49-F238E27FC236}">
                <a16:creationId xmlns:a16="http://schemas.microsoft.com/office/drawing/2014/main" id="{265F968D-1E73-485A-9630-2BD3F5B10014}"/>
              </a:ext>
            </a:extLst>
          </p:cNvPr>
          <p:cNvSpPr/>
          <p:nvPr/>
        </p:nvSpPr>
        <p:spPr>
          <a:xfrm>
            <a:off x="2120900" y="7277987"/>
            <a:ext cx="348343" cy="333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0" name="Ellipse 19">
            <a:extLst>
              <a:ext uri="{FF2B5EF4-FFF2-40B4-BE49-F238E27FC236}">
                <a16:creationId xmlns:a16="http://schemas.microsoft.com/office/drawing/2014/main" id="{14A400DB-0A23-4384-85E0-6B539A8D9EEB}"/>
              </a:ext>
            </a:extLst>
          </p:cNvPr>
          <p:cNvSpPr/>
          <p:nvPr/>
        </p:nvSpPr>
        <p:spPr>
          <a:xfrm>
            <a:off x="2120900" y="7938850"/>
            <a:ext cx="348343" cy="333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cxnSp>
        <p:nvCxnSpPr>
          <p:cNvPr id="3" name="Connecteur droit 2">
            <a:extLst>
              <a:ext uri="{FF2B5EF4-FFF2-40B4-BE49-F238E27FC236}">
                <a16:creationId xmlns:a16="http://schemas.microsoft.com/office/drawing/2014/main" id="{1D1468AF-B0BE-4CBF-9B5B-8B2B49E548DC}"/>
              </a:ext>
            </a:extLst>
          </p:cNvPr>
          <p:cNvCxnSpPr/>
          <p:nvPr/>
        </p:nvCxnSpPr>
        <p:spPr>
          <a:xfrm flipH="1" flipV="1">
            <a:off x="1422400" y="2247900"/>
            <a:ext cx="495300" cy="152400"/>
          </a:xfrm>
          <a:prstGeom prst="line">
            <a:avLst/>
          </a:prstGeom>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53B59D99-06E1-4531-8298-85770BAC47CC}"/>
              </a:ext>
            </a:extLst>
          </p:cNvPr>
          <p:cNvCxnSpPr>
            <a:stCxn id="5" idx="6"/>
          </p:cNvCxnSpPr>
          <p:nvPr/>
        </p:nvCxnSpPr>
        <p:spPr>
          <a:xfrm>
            <a:off x="2469243" y="2787795"/>
            <a:ext cx="1683208" cy="3287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525D12F0-5773-41B3-BE3C-EB98DAF63DD6}"/>
              </a:ext>
            </a:extLst>
          </p:cNvPr>
          <p:cNvSpPr txBox="1"/>
          <p:nvPr/>
        </p:nvSpPr>
        <p:spPr>
          <a:xfrm>
            <a:off x="777383" y="2042605"/>
            <a:ext cx="9509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Floor slat</a:t>
            </a:r>
          </a:p>
        </p:txBody>
      </p:sp>
      <p:sp>
        <p:nvSpPr>
          <p:cNvPr id="22" name="ZoneTexte 21">
            <a:extLst>
              <a:ext uri="{FF2B5EF4-FFF2-40B4-BE49-F238E27FC236}">
                <a16:creationId xmlns:a16="http://schemas.microsoft.com/office/drawing/2014/main" id="{4B957F77-BA58-49FE-9486-74949C7EF682}"/>
              </a:ext>
            </a:extLst>
          </p:cNvPr>
          <p:cNvSpPr txBox="1"/>
          <p:nvPr/>
        </p:nvSpPr>
        <p:spPr>
          <a:xfrm>
            <a:off x="4152451" y="3016580"/>
            <a:ext cx="944489"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Starter clip</a:t>
            </a:r>
          </a:p>
        </p:txBody>
      </p:sp>
    </p:spTree>
    <p:extLst>
      <p:ext uri="{BB962C8B-B14F-4D97-AF65-F5344CB8AC3E}">
        <p14:creationId xmlns:p14="http://schemas.microsoft.com/office/powerpoint/2010/main" val="211784794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6A4CA1B9-8781-4CBC-8FFD-358837DC63F2}"/>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31</a:t>
            </a:r>
            <a:endParaRPr lang="fr-FR" sz="1300"/>
          </a:p>
          <a:p>
            <a:endParaRPr lang="fr-FR" sz="1300"/>
          </a:p>
          <a:p>
            <a:pPr rtl="0"/>
            <a:r>
              <a:rPr lang="en-GB" sz="1300" b="0" i="0" u="none" strike="noStrike">
                <a:highlight>
                  <a:srgbClr val="000000">
                    <a:alpha val="0"/>
                  </a:srgbClr>
                </a:highlight>
                <a:latin typeface="Calibri"/>
              </a:rPr>
              <a:t>Position the next floor slat</a:t>
            </a:r>
          </a:p>
        </p:txBody>
      </p:sp>
      <p:pic>
        <p:nvPicPr>
          <p:cNvPr id="3" name="Image 2">
            <a:extLst>
              <a:ext uri="{FF2B5EF4-FFF2-40B4-BE49-F238E27FC236}">
                <a16:creationId xmlns:a16="http://schemas.microsoft.com/office/drawing/2014/main" id="{46A08D01-C170-4869-A0E4-5FB30BCFFA90}"/>
              </a:ext>
            </a:extLst>
          </p:cNvPr>
          <p:cNvPicPr>
            <a:picLocks noChangeAspect="1"/>
          </p:cNvPicPr>
          <p:nvPr/>
        </p:nvPicPr>
        <p:blipFill>
          <a:blip r:embed="rId2">
            <a:extLst>
              <a:ext uri="{28A0092B-C50C-407E-A947-70E740481C1C}">
                <a14:useLocalDpi xmlns:a14="http://schemas.microsoft.com/office/drawing/2010/main" val="0"/>
              </a:ext>
            </a:extLst>
          </a:blip>
          <a:srcRect l="1966" t="34317" r="1966" b="26354"/>
          <a:stretch>
            <a:fillRect/>
          </a:stretch>
        </p:blipFill>
        <p:spPr>
          <a:xfrm>
            <a:off x="134874" y="2712054"/>
            <a:ext cx="6588250" cy="1819901"/>
          </a:xfrm>
          <a:prstGeom prst="rect">
            <a:avLst/>
          </a:prstGeom>
        </p:spPr>
      </p:pic>
      <p:pic>
        <p:nvPicPr>
          <p:cNvPr id="9" name="Image 8">
            <a:extLst>
              <a:ext uri="{FF2B5EF4-FFF2-40B4-BE49-F238E27FC236}">
                <a16:creationId xmlns:a16="http://schemas.microsoft.com/office/drawing/2014/main" id="{F54955C1-357A-4017-A56F-364B28E94F53}"/>
              </a:ext>
            </a:extLst>
          </p:cNvPr>
          <p:cNvPicPr>
            <a:picLocks noChangeAspect="1"/>
          </p:cNvPicPr>
          <p:nvPr/>
        </p:nvPicPr>
        <p:blipFill>
          <a:blip r:embed="rId3">
            <a:extLst>
              <a:ext uri="{28A0092B-C50C-407E-A947-70E740481C1C}">
                <a14:useLocalDpi xmlns:a14="http://schemas.microsoft.com/office/drawing/2010/main" val="0"/>
              </a:ext>
            </a:extLst>
          </a:blip>
          <a:srcRect t="12565"/>
          <a:stretch>
            <a:fillRect/>
          </a:stretch>
        </p:blipFill>
        <p:spPr>
          <a:xfrm>
            <a:off x="1366719" y="5408416"/>
            <a:ext cx="4124562" cy="2433370"/>
          </a:xfrm>
          <a:prstGeom prst="rect">
            <a:avLst/>
          </a:prstGeom>
        </p:spPr>
      </p:pic>
      <p:cxnSp>
        <p:nvCxnSpPr>
          <p:cNvPr id="4" name="Connecteur droit 3">
            <a:extLst>
              <a:ext uri="{FF2B5EF4-FFF2-40B4-BE49-F238E27FC236}">
                <a16:creationId xmlns:a16="http://schemas.microsoft.com/office/drawing/2014/main" id="{120ADE47-6E8E-4F37-844C-38F91ADCE55B}"/>
              </a:ext>
            </a:extLst>
          </p:cNvPr>
          <p:cNvCxnSpPr/>
          <p:nvPr/>
        </p:nvCxnSpPr>
        <p:spPr>
          <a:xfrm flipH="1" flipV="1">
            <a:off x="1993900" y="2712054"/>
            <a:ext cx="469900" cy="539146"/>
          </a:xfrm>
          <a:prstGeom prst="line">
            <a:avLst/>
          </a:prstGeom>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1D232814-F319-4D45-8BF3-2E6E37B05EDF}"/>
              </a:ext>
            </a:extLst>
          </p:cNvPr>
          <p:cNvSpPr txBox="1"/>
          <p:nvPr/>
        </p:nvSpPr>
        <p:spPr>
          <a:xfrm>
            <a:off x="1366719" y="2465833"/>
            <a:ext cx="1045479"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Floor slat 1</a:t>
            </a:r>
          </a:p>
        </p:txBody>
      </p:sp>
      <p:cxnSp>
        <p:nvCxnSpPr>
          <p:cNvPr id="11" name="Connecteur droit 10">
            <a:extLst>
              <a:ext uri="{FF2B5EF4-FFF2-40B4-BE49-F238E27FC236}">
                <a16:creationId xmlns:a16="http://schemas.microsoft.com/office/drawing/2014/main" id="{8C2273B8-BBA9-453F-9CEA-647FB4A2C363}"/>
              </a:ext>
            </a:extLst>
          </p:cNvPr>
          <p:cNvCxnSpPr/>
          <p:nvPr/>
        </p:nvCxnSpPr>
        <p:spPr>
          <a:xfrm flipH="1" flipV="1">
            <a:off x="4608513" y="2712054"/>
            <a:ext cx="469900" cy="539146"/>
          </a:xfrm>
          <a:prstGeom prst="line">
            <a:avLst/>
          </a:prstGeom>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28F93383-CBEB-4826-97D8-F0356D9472F6}"/>
              </a:ext>
            </a:extLst>
          </p:cNvPr>
          <p:cNvSpPr txBox="1"/>
          <p:nvPr/>
        </p:nvSpPr>
        <p:spPr>
          <a:xfrm>
            <a:off x="3981332" y="2465833"/>
            <a:ext cx="1045479"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Floor slat 2</a:t>
            </a:r>
          </a:p>
        </p:txBody>
      </p:sp>
      <p:sp>
        <p:nvSpPr>
          <p:cNvPr id="5" name="Ellipse 4">
            <a:extLst>
              <a:ext uri="{FF2B5EF4-FFF2-40B4-BE49-F238E27FC236}">
                <a16:creationId xmlns:a16="http://schemas.microsoft.com/office/drawing/2014/main" id="{E1A3FB4E-14FB-4F75-9B51-C1A1C1B3B63A}"/>
              </a:ext>
            </a:extLst>
          </p:cNvPr>
          <p:cNvSpPr/>
          <p:nvPr/>
        </p:nvSpPr>
        <p:spPr>
          <a:xfrm>
            <a:off x="3238500" y="3009900"/>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cxnSp>
        <p:nvCxnSpPr>
          <p:cNvPr id="14" name="Connecteur droit 13">
            <a:extLst>
              <a:ext uri="{FF2B5EF4-FFF2-40B4-BE49-F238E27FC236}">
                <a16:creationId xmlns:a16="http://schemas.microsoft.com/office/drawing/2014/main" id="{6FB3AE2F-8E64-4513-BB37-ECDD34122488}"/>
              </a:ext>
            </a:extLst>
          </p:cNvPr>
          <p:cNvCxnSpPr/>
          <p:nvPr/>
        </p:nvCxnSpPr>
        <p:spPr>
          <a:xfrm flipH="1">
            <a:off x="3429000" y="3848100"/>
            <a:ext cx="254000" cy="1689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76656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6A4CA1B9-8781-4CBC-8FFD-358837DC63F2}"/>
              </a:ext>
            </a:extLst>
          </p:cNvPr>
          <p:cNvSpPr txBox="1"/>
          <p:nvPr/>
        </p:nvSpPr>
        <p:spPr>
          <a:xfrm>
            <a:off x="134874" y="114309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32</a:t>
            </a:r>
            <a:endParaRPr lang="fr-FR" sz="1300"/>
          </a:p>
          <a:p>
            <a:endParaRPr lang="fr-FR" sz="1300"/>
          </a:p>
          <a:p>
            <a:pPr rtl="0"/>
            <a:r>
              <a:rPr lang="en-GB" sz="1300" b="0" i="0" u="none" strike="noStrike">
                <a:highlight>
                  <a:srgbClr val="000000">
                    <a:alpha val="0"/>
                  </a:srgbClr>
                </a:highlight>
                <a:latin typeface="Calibri"/>
              </a:rPr>
              <a:t>Repeat steps 26 to 31 until the entire surface of the Pooldeck is covered</a:t>
            </a:r>
            <a:endParaRPr lang="fr-FR" sz="1300"/>
          </a:p>
        </p:txBody>
      </p:sp>
      <p:pic>
        <p:nvPicPr>
          <p:cNvPr id="4" name="Image 3">
            <a:extLst>
              <a:ext uri="{FF2B5EF4-FFF2-40B4-BE49-F238E27FC236}">
                <a16:creationId xmlns:a16="http://schemas.microsoft.com/office/drawing/2014/main" id="{018C5D54-5895-46F7-B682-C8159C6FF0FC}"/>
              </a:ext>
            </a:extLst>
          </p:cNvPr>
          <p:cNvPicPr>
            <a:picLocks noChangeAspect="1"/>
          </p:cNvPicPr>
          <p:nvPr/>
        </p:nvPicPr>
        <p:blipFill>
          <a:blip r:embed="rId2">
            <a:extLst>
              <a:ext uri="{28A0092B-C50C-407E-A947-70E740481C1C}">
                <a14:useLocalDpi xmlns:a14="http://schemas.microsoft.com/office/drawing/2010/main" val="0"/>
              </a:ext>
            </a:extLst>
          </a:blip>
          <a:srcRect l="10582" b="2325"/>
          <a:stretch>
            <a:fillRect/>
          </a:stretch>
        </p:blipFill>
        <p:spPr>
          <a:xfrm>
            <a:off x="362856" y="1976804"/>
            <a:ext cx="5078940" cy="2877436"/>
          </a:xfrm>
          <a:prstGeom prst="rect">
            <a:avLst/>
          </a:prstGeom>
        </p:spPr>
      </p:pic>
      <p:sp>
        <p:nvSpPr>
          <p:cNvPr id="10" name="ZoneTexte 9">
            <a:extLst>
              <a:ext uri="{FF2B5EF4-FFF2-40B4-BE49-F238E27FC236}">
                <a16:creationId xmlns:a16="http://schemas.microsoft.com/office/drawing/2014/main" id="{93E762EC-38B3-4AE6-875E-151526E7D149}"/>
              </a:ext>
            </a:extLst>
          </p:cNvPr>
          <p:cNvSpPr txBox="1"/>
          <p:nvPr/>
        </p:nvSpPr>
        <p:spPr>
          <a:xfrm>
            <a:off x="134874" y="4966570"/>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FOR THE LAST SLAT</a:t>
            </a:r>
            <a:endParaRPr lang="fr-FR" sz="1300"/>
          </a:p>
          <a:p>
            <a:endParaRPr lang="fr-FR" sz="1300"/>
          </a:p>
          <a:p>
            <a:pPr rtl="0"/>
            <a:r>
              <a:rPr lang="en-GB" sz="1300" b="0" i="0" u="none" strike="noStrike">
                <a:highlight>
                  <a:srgbClr val="000000">
                    <a:alpha val="0"/>
                  </a:srgbClr>
                </a:highlight>
                <a:latin typeface="Calibri"/>
              </a:rPr>
              <a:t>Position the last floor slat</a:t>
            </a:r>
          </a:p>
        </p:txBody>
      </p:sp>
      <p:pic>
        <p:nvPicPr>
          <p:cNvPr id="8" name="Image 7">
            <a:extLst>
              <a:ext uri="{FF2B5EF4-FFF2-40B4-BE49-F238E27FC236}">
                <a16:creationId xmlns:a16="http://schemas.microsoft.com/office/drawing/2014/main" id="{6A788068-9733-4911-B534-66EC528B3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55" y="5843317"/>
            <a:ext cx="5078940" cy="3023306"/>
          </a:xfrm>
          <a:prstGeom prst="rect">
            <a:avLst/>
          </a:prstGeom>
        </p:spPr>
      </p:pic>
    </p:spTree>
    <p:extLst>
      <p:ext uri="{BB962C8B-B14F-4D97-AF65-F5344CB8AC3E}">
        <p14:creationId xmlns:p14="http://schemas.microsoft.com/office/powerpoint/2010/main" val="65604704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5" name="Image 4">
            <a:extLst>
              <a:ext uri="{FF2B5EF4-FFF2-40B4-BE49-F238E27FC236}">
                <a16:creationId xmlns:a16="http://schemas.microsoft.com/office/drawing/2014/main" id="{71E0DB6E-7236-46BF-A523-4CAF5E7309F7}"/>
              </a:ext>
            </a:extLst>
          </p:cNvPr>
          <p:cNvPicPr>
            <a:picLocks noChangeAspect="1"/>
          </p:cNvPicPr>
          <p:nvPr/>
        </p:nvPicPr>
        <p:blipFill>
          <a:blip r:embed="rId2">
            <a:extLst>
              <a:ext uri="{28A0092B-C50C-407E-A947-70E740481C1C}">
                <a14:useLocalDpi xmlns:a14="http://schemas.microsoft.com/office/drawing/2010/main" val="0"/>
              </a:ext>
            </a:extLst>
          </a:blip>
          <a:srcRect t="1" r="26111" b="32318"/>
          <a:stretch>
            <a:fillRect/>
          </a:stretch>
        </p:blipFill>
        <p:spPr>
          <a:xfrm>
            <a:off x="269750" y="1488290"/>
            <a:ext cx="5816755" cy="3595156"/>
          </a:xfrm>
          <a:prstGeom prst="rect">
            <a:avLst/>
          </a:prstGeom>
        </p:spPr>
      </p:pic>
      <p:cxnSp>
        <p:nvCxnSpPr>
          <p:cNvPr id="9" name="Connecteur droit 8">
            <a:extLst>
              <a:ext uri="{FF2B5EF4-FFF2-40B4-BE49-F238E27FC236}">
                <a16:creationId xmlns:a16="http://schemas.microsoft.com/office/drawing/2014/main" id="{83023902-CE03-4305-8065-4CB043492D8A}"/>
              </a:ext>
            </a:extLst>
          </p:cNvPr>
          <p:cNvCxnSpPr/>
          <p:nvPr/>
        </p:nvCxnSpPr>
        <p:spPr>
          <a:xfrm flipV="1">
            <a:off x="3178127" y="1312204"/>
            <a:ext cx="1341744" cy="274835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83BE9A1C-14D0-4ECB-AAEC-C47384881392}"/>
              </a:ext>
            </a:extLst>
          </p:cNvPr>
          <p:cNvSpPr txBox="1"/>
          <p:nvPr/>
        </p:nvSpPr>
        <p:spPr>
          <a:xfrm>
            <a:off x="269750" y="1005642"/>
            <a:ext cx="6588250" cy="4893647"/>
          </a:xfrm>
          <a:prstGeom prst="rect">
            <a:avLst/>
          </a:prstGeom>
          <a:noFill/>
        </p:spPr>
        <p:txBody>
          <a:bodyPr wrap="square" rtlCol="0">
            <a:noAutofit/>
          </a:bodyPr>
          <a:lstStyle/>
          <a:p>
            <a:pPr rtl="0"/>
            <a:r>
              <a:rPr lang="en-GB" sz="1300" b="0" i="0" u="none" strike="noStrike">
                <a:highlight>
                  <a:srgbClr val="000000">
                    <a:alpha val="0"/>
                  </a:srgbClr>
                </a:highlight>
                <a:latin typeface="Calibri"/>
              </a:rPr>
              <a:t>Draw a line for cutting the slat to the required size - keeping the 10mm gap at the edge</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pPr rtl="0"/>
            <a:r>
              <a:rPr lang="en-GB" sz="1300" b="0" i="0" u="none" strike="noStrike">
                <a:highlight>
                  <a:srgbClr val="000000">
                    <a:alpha val="0"/>
                  </a:srgbClr>
                </a:highlight>
                <a:latin typeface="Calibri"/>
              </a:rPr>
              <a:t>Cut the slat and re-position it</a:t>
            </a:r>
          </a:p>
          <a:p>
            <a:endParaRPr lang="fr-FR" sz="1300"/>
          </a:p>
        </p:txBody>
      </p:sp>
      <p:cxnSp>
        <p:nvCxnSpPr>
          <p:cNvPr id="3" name="Connecteur droit 2">
            <a:extLst>
              <a:ext uri="{FF2B5EF4-FFF2-40B4-BE49-F238E27FC236}">
                <a16:creationId xmlns:a16="http://schemas.microsoft.com/office/drawing/2014/main" id="{A644FEA5-A72D-4E08-B888-6FCCD2FA8302}"/>
              </a:ext>
            </a:extLst>
          </p:cNvPr>
          <p:cNvCxnSpPr/>
          <p:nvPr/>
        </p:nvCxnSpPr>
        <p:spPr>
          <a:xfrm>
            <a:off x="3390900" y="3621087"/>
            <a:ext cx="209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6AB2075-E65E-44D4-A6BA-956DE5DB203C}"/>
              </a:ext>
            </a:extLst>
          </p:cNvPr>
          <p:cNvSpPr txBox="1"/>
          <p:nvPr/>
        </p:nvSpPr>
        <p:spPr>
          <a:xfrm>
            <a:off x="3312844" y="3635262"/>
            <a:ext cx="550151"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10mm</a:t>
            </a:r>
          </a:p>
        </p:txBody>
      </p:sp>
      <p:pic>
        <p:nvPicPr>
          <p:cNvPr id="15" name="Image 14">
            <a:extLst>
              <a:ext uri="{FF2B5EF4-FFF2-40B4-BE49-F238E27FC236}">
                <a16:creationId xmlns:a16="http://schemas.microsoft.com/office/drawing/2014/main" id="{51A28F40-75F3-422A-8D25-9C93E2B14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50" y="5768060"/>
            <a:ext cx="5724650" cy="3220025"/>
          </a:xfrm>
          <a:prstGeom prst="rect">
            <a:avLst/>
          </a:prstGeom>
        </p:spPr>
      </p:pic>
    </p:spTree>
    <p:extLst>
      <p:ext uri="{BB962C8B-B14F-4D97-AF65-F5344CB8AC3E}">
        <p14:creationId xmlns:p14="http://schemas.microsoft.com/office/powerpoint/2010/main" val="90256158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7" name="ZoneTexte 16">
            <a:extLst>
              <a:ext uri="{FF2B5EF4-FFF2-40B4-BE49-F238E27FC236}">
                <a16:creationId xmlns:a16="http://schemas.microsoft.com/office/drawing/2014/main" id="{581AB4CC-526F-4242-A8AF-2CE8EF546414}"/>
              </a:ext>
            </a:extLst>
          </p:cNvPr>
          <p:cNvSpPr txBox="1"/>
          <p:nvPr/>
        </p:nvSpPr>
        <p:spPr>
          <a:xfrm>
            <a:off x="269750" y="1080652"/>
            <a:ext cx="6588250" cy="292388"/>
          </a:xfrm>
          <a:prstGeom prst="rect">
            <a:avLst/>
          </a:prstGeom>
          <a:noFill/>
        </p:spPr>
        <p:txBody>
          <a:bodyPr wrap="square" rtlCol="0">
            <a:noAutofit/>
          </a:bodyPr>
          <a:lstStyle/>
          <a:p>
            <a:pPr rtl="0"/>
            <a:r>
              <a:rPr lang="en-GB" sz="1300" b="0" i="0" u="none" strike="noStrike">
                <a:highlight>
                  <a:srgbClr val="000000">
                    <a:alpha val="0"/>
                  </a:srgbClr>
                </a:highlight>
                <a:latin typeface="Calibri"/>
              </a:rPr>
              <a:t>Screw in place with a 3.9x19 countersunk self-drilling screw</a:t>
            </a:r>
          </a:p>
        </p:txBody>
      </p:sp>
      <p:pic>
        <p:nvPicPr>
          <p:cNvPr id="3" name="Image 2">
            <a:extLst>
              <a:ext uri="{FF2B5EF4-FFF2-40B4-BE49-F238E27FC236}">
                <a16:creationId xmlns:a16="http://schemas.microsoft.com/office/drawing/2014/main" id="{F782DC84-9739-4A06-81B0-8728A940303E}"/>
              </a:ext>
            </a:extLst>
          </p:cNvPr>
          <p:cNvPicPr>
            <a:picLocks noChangeAspect="1"/>
          </p:cNvPicPr>
          <p:nvPr/>
        </p:nvPicPr>
        <p:blipFill>
          <a:blip r:embed="rId2">
            <a:extLst>
              <a:ext uri="{28A0092B-C50C-407E-A947-70E740481C1C}">
                <a14:useLocalDpi xmlns:a14="http://schemas.microsoft.com/office/drawing/2010/main" val="0"/>
              </a:ext>
            </a:extLst>
          </a:blip>
          <a:srcRect t="15798" r="32963"/>
          <a:stretch>
            <a:fillRect/>
          </a:stretch>
        </p:blipFill>
        <p:spPr>
          <a:xfrm>
            <a:off x="327395" y="1585294"/>
            <a:ext cx="3289662" cy="2167531"/>
          </a:xfrm>
          <a:prstGeom prst="rect">
            <a:avLst/>
          </a:prstGeom>
        </p:spPr>
      </p:pic>
      <p:pic>
        <p:nvPicPr>
          <p:cNvPr id="4" name="Image 3">
            <a:extLst>
              <a:ext uri="{FF2B5EF4-FFF2-40B4-BE49-F238E27FC236}">
                <a16:creationId xmlns:a16="http://schemas.microsoft.com/office/drawing/2014/main" id="{95CAEF03-722C-45A0-8D2C-DF813AD545C8}"/>
              </a:ext>
            </a:extLst>
          </p:cNvPr>
          <p:cNvPicPr>
            <a:picLocks noChangeAspect="1"/>
          </p:cNvPicPr>
          <p:nvPr/>
        </p:nvPicPr>
        <p:blipFill>
          <a:blip r:embed="rId3">
            <a:extLst>
              <a:ext uri="{28A0092B-C50C-407E-A947-70E740481C1C}">
                <a14:useLocalDpi xmlns:a14="http://schemas.microsoft.com/office/drawing/2010/main" val="0"/>
              </a:ext>
            </a:extLst>
          </a:blip>
          <a:srcRect t="4306" r="27408"/>
          <a:stretch>
            <a:fillRect/>
          </a:stretch>
        </p:blipFill>
        <p:spPr>
          <a:xfrm>
            <a:off x="327395" y="3920370"/>
            <a:ext cx="3288138" cy="2273779"/>
          </a:xfrm>
          <a:prstGeom prst="rect">
            <a:avLst/>
          </a:prstGeom>
        </p:spPr>
      </p:pic>
      <p:cxnSp>
        <p:nvCxnSpPr>
          <p:cNvPr id="8" name="Connecteur droit 7">
            <a:extLst>
              <a:ext uri="{FF2B5EF4-FFF2-40B4-BE49-F238E27FC236}">
                <a16:creationId xmlns:a16="http://schemas.microsoft.com/office/drawing/2014/main" id="{D1F6D6E4-E6BB-42F3-B540-2D47ED82DB6C}"/>
              </a:ext>
            </a:extLst>
          </p:cNvPr>
          <p:cNvCxnSpPr/>
          <p:nvPr/>
        </p:nvCxnSpPr>
        <p:spPr>
          <a:xfrm flipV="1">
            <a:off x="2889399" y="1990673"/>
            <a:ext cx="727658" cy="167469"/>
          </a:xfrm>
          <a:prstGeom prst="line">
            <a:avLst/>
          </a:prstGeom>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C636D0C6-FE37-4D94-A521-226A773E0D1E}"/>
              </a:ext>
            </a:extLst>
          </p:cNvPr>
          <p:cNvSpPr txBox="1"/>
          <p:nvPr/>
        </p:nvSpPr>
        <p:spPr>
          <a:xfrm>
            <a:off x="3617057" y="1859087"/>
            <a:ext cx="100219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Countersunk self-drilling screw (3.9x19)</a:t>
            </a:r>
          </a:p>
        </p:txBody>
      </p:sp>
      <p:pic>
        <p:nvPicPr>
          <p:cNvPr id="11" name="Image 10">
            <a:extLst>
              <a:ext uri="{FF2B5EF4-FFF2-40B4-BE49-F238E27FC236}">
                <a16:creationId xmlns:a16="http://schemas.microsoft.com/office/drawing/2014/main" id="{78A12C9F-6270-45CC-A53B-C4F15A8BBD44}"/>
              </a:ext>
            </a:extLst>
          </p:cNvPr>
          <p:cNvPicPr>
            <a:picLocks noChangeAspect="1"/>
          </p:cNvPicPr>
          <p:nvPr/>
        </p:nvPicPr>
        <p:blipFill>
          <a:blip r:embed="rId4">
            <a:extLst>
              <a:ext uri="{28A0092B-C50C-407E-A947-70E740481C1C}">
                <a14:useLocalDpi xmlns:a14="http://schemas.microsoft.com/office/drawing/2010/main" val="0"/>
              </a:ext>
            </a:extLst>
          </a:blip>
          <a:srcRect r="24102" b="14388"/>
          <a:stretch>
            <a:fillRect/>
          </a:stretch>
        </p:blipFill>
        <p:spPr>
          <a:xfrm>
            <a:off x="327395" y="6488276"/>
            <a:ext cx="3288138" cy="2510283"/>
          </a:xfrm>
          <a:prstGeom prst="rect">
            <a:avLst/>
          </a:prstGeom>
        </p:spPr>
      </p:pic>
    </p:spTree>
    <p:extLst>
      <p:ext uri="{BB962C8B-B14F-4D97-AF65-F5344CB8AC3E}">
        <p14:creationId xmlns:p14="http://schemas.microsoft.com/office/powerpoint/2010/main" val="396426980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7" name="ZoneTexte 16">
            <a:extLst>
              <a:ext uri="{FF2B5EF4-FFF2-40B4-BE49-F238E27FC236}">
                <a16:creationId xmlns:a16="http://schemas.microsoft.com/office/drawing/2014/main" id="{581AB4CC-526F-4242-A8AF-2CE8EF546414}"/>
              </a:ext>
            </a:extLst>
          </p:cNvPr>
          <p:cNvSpPr txBox="1"/>
          <p:nvPr/>
        </p:nvSpPr>
        <p:spPr>
          <a:xfrm>
            <a:off x="269750" y="1080652"/>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33</a:t>
            </a:r>
            <a:endParaRPr lang="fr-FR" sz="1300"/>
          </a:p>
          <a:p>
            <a:endParaRPr lang="fr-FR" sz="1300"/>
          </a:p>
          <a:p>
            <a:pPr rtl="0"/>
            <a:r>
              <a:rPr lang="en-GB" sz="1300" b="0" i="0" u="none" strike="noStrike">
                <a:highlight>
                  <a:srgbClr val="000000">
                    <a:alpha val="0"/>
                  </a:srgbClr>
                </a:highlight>
                <a:latin typeface="Calibri"/>
              </a:rPr>
              <a:t>Position the starter clips on the beam 5cm from the edge </a:t>
            </a:r>
          </a:p>
        </p:txBody>
      </p:sp>
      <p:pic>
        <p:nvPicPr>
          <p:cNvPr id="5" name="Image 4">
            <a:extLst>
              <a:ext uri="{FF2B5EF4-FFF2-40B4-BE49-F238E27FC236}">
                <a16:creationId xmlns:a16="http://schemas.microsoft.com/office/drawing/2014/main" id="{F223A8E2-7911-413A-A922-4F51E99F6074}"/>
              </a:ext>
            </a:extLst>
          </p:cNvPr>
          <p:cNvPicPr>
            <a:picLocks noChangeAspect="1"/>
          </p:cNvPicPr>
          <p:nvPr/>
        </p:nvPicPr>
        <p:blipFill>
          <a:blip r:embed="rId2">
            <a:extLst>
              <a:ext uri="{28A0092B-C50C-407E-A947-70E740481C1C}">
                <a14:useLocalDpi xmlns:a14="http://schemas.microsoft.com/office/drawing/2010/main" val="0"/>
              </a:ext>
            </a:extLst>
          </a:blip>
          <a:srcRect l="5898" t="14119" b="6575"/>
          <a:stretch>
            <a:fillRect/>
          </a:stretch>
        </p:blipFill>
        <p:spPr>
          <a:xfrm>
            <a:off x="568712" y="1914946"/>
            <a:ext cx="4620850" cy="2480976"/>
          </a:xfrm>
          <a:prstGeom prst="rect">
            <a:avLst/>
          </a:prstGeom>
        </p:spPr>
      </p:pic>
      <p:sp>
        <p:nvSpPr>
          <p:cNvPr id="9" name="Rectangle 8">
            <a:extLst>
              <a:ext uri="{FF2B5EF4-FFF2-40B4-BE49-F238E27FC236}">
                <a16:creationId xmlns:a16="http://schemas.microsoft.com/office/drawing/2014/main" id="{8504116C-8603-4E16-B735-2C7E6C41B615}"/>
              </a:ext>
            </a:extLst>
          </p:cNvPr>
          <p:cNvSpPr/>
          <p:nvPr/>
        </p:nvSpPr>
        <p:spPr>
          <a:xfrm>
            <a:off x="134874" y="183559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B44EDED6-70B0-4921-BBA1-94344285FE33}"/>
              </a:ext>
            </a:extLst>
          </p:cNvPr>
          <p:cNvSpPr/>
          <p:nvPr/>
        </p:nvSpPr>
        <p:spPr>
          <a:xfrm>
            <a:off x="5395321" y="425864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1" name="Rectangle 10">
            <a:extLst>
              <a:ext uri="{FF2B5EF4-FFF2-40B4-BE49-F238E27FC236}">
                <a16:creationId xmlns:a16="http://schemas.microsoft.com/office/drawing/2014/main" id="{6AAE7D42-F15F-48B0-B15B-3E236C4B0293}"/>
              </a:ext>
            </a:extLst>
          </p:cNvPr>
          <p:cNvSpPr/>
          <p:nvPr/>
        </p:nvSpPr>
        <p:spPr>
          <a:xfrm>
            <a:off x="134874" y="479539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Rectangle 11">
            <a:extLst>
              <a:ext uri="{FF2B5EF4-FFF2-40B4-BE49-F238E27FC236}">
                <a16:creationId xmlns:a16="http://schemas.microsoft.com/office/drawing/2014/main" id="{D681E426-817A-453B-ADBE-70C2628CF444}"/>
              </a:ext>
            </a:extLst>
          </p:cNvPr>
          <p:cNvSpPr/>
          <p:nvPr/>
        </p:nvSpPr>
        <p:spPr>
          <a:xfrm>
            <a:off x="5395321" y="7218440"/>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3" name="Connecteur droit 2">
            <a:extLst>
              <a:ext uri="{FF2B5EF4-FFF2-40B4-BE49-F238E27FC236}">
                <a16:creationId xmlns:a16="http://schemas.microsoft.com/office/drawing/2014/main" id="{BEBF0956-6A50-4241-8DEA-9C631E202AA8}"/>
              </a:ext>
            </a:extLst>
          </p:cNvPr>
          <p:cNvCxnSpPr/>
          <p:nvPr/>
        </p:nvCxnSpPr>
        <p:spPr>
          <a:xfrm>
            <a:off x="619125" y="3714750"/>
            <a:ext cx="44291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BE0BD4C7-F7A4-4229-80AD-ABB343EF75A4}"/>
              </a:ext>
            </a:extLst>
          </p:cNvPr>
          <p:cNvSpPr txBox="1"/>
          <p:nvPr/>
        </p:nvSpPr>
        <p:spPr>
          <a:xfrm>
            <a:off x="589550" y="3517106"/>
            <a:ext cx="436338"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5cm</a:t>
            </a:r>
          </a:p>
        </p:txBody>
      </p:sp>
      <p:cxnSp>
        <p:nvCxnSpPr>
          <p:cNvPr id="16" name="Connecteur droit 15">
            <a:extLst>
              <a:ext uri="{FF2B5EF4-FFF2-40B4-BE49-F238E27FC236}">
                <a16:creationId xmlns:a16="http://schemas.microsoft.com/office/drawing/2014/main" id="{DB8A49BD-89BD-4782-8D66-9EA6E4FE197F}"/>
              </a:ext>
            </a:extLst>
          </p:cNvPr>
          <p:cNvCxnSpPr/>
          <p:nvPr/>
        </p:nvCxnSpPr>
        <p:spPr>
          <a:xfrm flipV="1">
            <a:off x="1190171" y="3323771"/>
            <a:ext cx="754743" cy="390979"/>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03CA50FA-B414-40D3-B2E8-E9FC8E676E4B}"/>
              </a:ext>
            </a:extLst>
          </p:cNvPr>
          <p:cNvSpPr txBox="1"/>
          <p:nvPr/>
        </p:nvSpPr>
        <p:spPr>
          <a:xfrm>
            <a:off x="1745180" y="3077550"/>
            <a:ext cx="915635"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Starter clip</a:t>
            </a:r>
          </a:p>
        </p:txBody>
      </p:sp>
      <p:cxnSp>
        <p:nvCxnSpPr>
          <p:cNvPr id="21" name="Connecteur droit 20">
            <a:extLst>
              <a:ext uri="{FF2B5EF4-FFF2-40B4-BE49-F238E27FC236}">
                <a16:creationId xmlns:a16="http://schemas.microsoft.com/office/drawing/2014/main" id="{1578EABA-D1B9-45FB-BA34-82C14600BAC5}"/>
              </a:ext>
            </a:extLst>
          </p:cNvPr>
          <p:cNvCxnSpPr/>
          <p:nvPr/>
        </p:nvCxnSpPr>
        <p:spPr>
          <a:xfrm>
            <a:off x="375848" y="3851728"/>
            <a:ext cx="2997931"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87698BC0-2486-4D28-8171-9B575C6DBDE9}"/>
              </a:ext>
            </a:extLst>
          </p:cNvPr>
          <p:cNvPicPr>
            <a:picLocks noChangeAspect="1"/>
          </p:cNvPicPr>
          <p:nvPr/>
        </p:nvPicPr>
        <p:blipFill>
          <a:blip r:embed="rId3">
            <a:extLst>
              <a:ext uri="{28A0092B-C50C-407E-A947-70E740481C1C}">
                <a14:useLocalDpi xmlns:a14="http://schemas.microsoft.com/office/drawing/2010/main" val="0"/>
              </a:ext>
            </a:extLst>
          </a:blip>
          <a:srcRect l="12564" t="15788" b="15433"/>
          <a:stretch>
            <a:fillRect/>
          </a:stretch>
        </p:blipFill>
        <p:spPr>
          <a:xfrm>
            <a:off x="269750" y="5006711"/>
            <a:ext cx="4961849" cy="2378029"/>
          </a:xfrm>
          <a:prstGeom prst="rect">
            <a:avLst/>
          </a:prstGeom>
        </p:spPr>
      </p:pic>
    </p:spTree>
    <p:extLst>
      <p:ext uri="{BB962C8B-B14F-4D97-AF65-F5344CB8AC3E}">
        <p14:creationId xmlns:p14="http://schemas.microsoft.com/office/powerpoint/2010/main" val="43387473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7" name="ZoneTexte 16">
            <a:extLst>
              <a:ext uri="{FF2B5EF4-FFF2-40B4-BE49-F238E27FC236}">
                <a16:creationId xmlns:a16="http://schemas.microsoft.com/office/drawing/2014/main" id="{581AB4CC-526F-4242-A8AF-2CE8EF546414}"/>
              </a:ext>
            </a:extLst>
          </p:cNvPr>
          <p:cNvSpPr txBox="1"/>
          <p:nvPr/>
        </p:nvSpPr>
        <p:spPr>
          <a:xfrm>
            <a:off x="269750" y="1080652"/>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34</a:t>
            </a:r>
            <a:endParaRPr lang="fr-FR" sz="1300"/>
          </a:p>
          <a:p>
            <a:endParaRPr lang="fr-FR" sz="1300"/>
          </a:p>
          <a:p>
            <a:pPr rtl="0"/>
            <a:r>
              <a:rPr lang="en-GB" sz="1300" b="0" i="0" u="none" strike="noStrike">
                <a:highlight>
                  <a:srgbClr val="000000">
                    <a:alpha val="0"/>
                  </a:srgbClr>
                </a:highlight>
                <a:latin typeface="Calibri"/>
              </a:rPr>
              <a:t>Screw in place with a 3.9x19 countersunk self-drilling screw</a:t>
            </a:r>
          </a:p>
        </p:txBody>
      </p:sp>
      <p:pic>
        <p:nvPicPr>
          <p:cNvPr id="5" name="Image 4">
            <a:extLst>
              <a:ext uri="{FF2B5EF4-FFF2-40B4-BE49-F238E27FC236}">
                <a16:creationId xmlns:a16="http://schemas.microsoft.com/office/drawing/2014/main" id="{6D806B0D-C982-4ED6-B773-59B9F2785D33}"/>
              </a:ext>
            </a:extLst>
          </p:cNvPr>
          <p:cNvPicPr>
            <a:picLocks noChangeAspect="1"/>
          </p:cNvPicPr>
          <p:nvPr/>
        </p:nvPicPr>
        <p:blipFill>
          <a:blip r:embed="rId2">
            <a:extLst>
              <a:ext uri="{28A0092B-C50C-407E-A947-70E740481C1C}">
                <a14:useLocalDpi xmlns:a14="http://schemas.microsoft.com/office/drawing/2010/main" val="0"/>
              </a:ext>
            </a:extLst>
          </a:blip>
          <a:srcRect l="11795" t="4559" b="8135"/>
          <a:stretch>
            <a:fillRect/>
          </a:stretch>
        </p:blipFill>
        <p:spPr>
          <a:xfrm>
            <a:off x="478242" y="2011718"/>
            <a:ext cx="4772274" cy="2548920"/>
          </a:xfrm>
          <a:prstGeom prst="rect">
            <a:avLst/>
          </a:prstGeom>
        </p:spPr>
      </p:pic>
      <p:pic>
        <p:nvPicPr>
          <p:cNvPr id="8" name="Image 7">
            <a:extLst>
              <a:ext uri="{FF2B5EF4-FFF2-40B4-BE49-F238E27FC236}">
                <a16:creationId xmlns:a16="http://schemas.microsoft.com/office/drawing/2014/main" id="{E844C931-F868-4E29-A3A1-2806AA203164}"/>
              </a:ext>
            </a:extLst>
          </p:cNvPr>
          <p:cNvPicPr>
            <a:picLocks noChangeAspect="1"/>
          </p:cNvPicPr>
          <p:nvPr/>
        </p:nvPicPr>
        <p:blipFill>
          <a:blip r:embed="rId3">
            <a:extLst>
              <a:ext uri="{28A0092B-C50C-407E-A947-70E740481C1C}">
                <a14:useLocalDpi xmlns:a14="http://schemas.microsoft.com/office/drawing/2010/main" val="0"/>
              </a:ext>
            </a:extLst>
          </a:blip>
          <a:srcRect l="21503" t="15921" b="11275"/>
          <a:stretch>
            <a:fillRect/>
          </a:stretch>
        </p:blipFill>
        <p:spPr>
          <a:xfrm>
            <a:off x="473934" y="4988848"/>
            <a:ext cx="4772274" cy="2319559"/>
          </a:xfrm>
          <a:prstGeom prst="rect">
            <a:avLst/>
          </a:prstGeom>
        </p:spPr>
      </p:pic>
      <p:sp>
        <p:nvSpPr>
          <p:cNvPr id="9" name="Rectangle 8">
            <a:extLst>
              <a:ext uri="{FF2B5EF4-FFF2-40B4-BE49-F238E27FC236}">
                <a16:creationId xmlns:a16="http://schemas.microsoft.com/office/drawing/2014/main" id="{38AEF787-58CD-46BB-B60F-B6450227C9A4}"/>
              </a:ext>
            </a:extLst>
          </p:cNvPr>
          <p:cNvSpPr/>
          <p:nvPr/>
        </p:nvSpPr>
        <p:spPr>
          <a:xfrm>
            <a:off x="134874" y="183559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509A4A4B-035F-4DDF-A235-06D6599B41DD}"/>
              </a:ext>
            </a:extLst>
          </p:cNvPr>
          <p:cNvSpPr/>
          <p:nvPr/>
        </p:nvSpPr>
        <p:spPr>
          <a:xfrm>
            <a:off x="5395321" y="425864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1" name="Rectangle 10">
            <a:extLst>
              <a:ext uri="{FF2B5EF4-FFF2-40B4-BE49-F238E27FC236}">
                <a16:creationId xmlns:a16="http://schemas.microsoft.com/office/drawing/2014/main" id="{65754A56-7837-4F58-A86B-454EC74BF815}"/>
              </a:ext>
            </a:extLst>
          </p:cNvPr>
          <p:cNvSpPr/>
          <p:nvPr/>
        </p:nvSpPr>
        <p:spPr>
          <a:xfrm>
            <a:off x="134874" y="4795392"/>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Rectangle 11">
            <a:extLst>
              <a:ext uri="{FF2B5EF4-FFF2-40B4-BE49-F238E27FC236}">
                <a16:creationId xmlns:a16="http://schemas.microsoft.com/office/drawing/2014/main" id="{FAE0C395-96E8-4638-8D92-2E43A8AD7179}"/>
              </a:ext>
            </a:extLst>
          </p:cNvPr>
          <p:cNvSpPr/>
          <p:nvPr/>
        </p:nvSpPr>
        <p:spPr>
          <a:xfrm>
            <a:off x="5395321" y="7218440"/>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4" name="Connecteur droit 13">
            <a:extLst>
              <a:ext uri="{FF2B5EF4-FFF2-40B4-BE49-F238E27FC236}">
                <a16:creationId xmlns:a16="http://schemas.microsoft.com/office/drawing/2014/main" id="{911A6027-DB87-4D14-93D5-71BADB787DAD}"/>
              </a:ext>
            </a:extLst>
          </p:cNvPr>
          <p:cNvCxnSpPr>
            <a:cxnSpLocks/>
          </p:cNvCxnSpPr>
          <p:nvPr/>
        </p:nvCxnSpPr>
        <p:spPr>
          <a:xfrm flipV="1">
            <a:off x="1086655" y="3875703"/>
            <a:ext cx="256806" cy="504912"/>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C8EAD7D2-2239-4216-82C6-861A4B722CDB}"/>
              </a:ext>
            </a:extLst>
          </p:cNvPr>
          <p:cNvSpPr txBox="1"/>
          <p:nvPr/>
        </p:nvSpPr>
        <p:spPr>
          <a:xfrm>
            <a:off x="68056" y="4312383"/>
            <a:ext cx="1002197"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Countersunk self-drilling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screw (3.9x19)</a:t>
            </a:r>
          </a:p>
        </p:txBody>
      </p:sp>
    </p:spTree>
    <p:extLst>
      <p:ext uri="{BB962C8B-B14F-4D97-AF65-F5344CB8AC3E}">
        <p14:creationId xmlns:p14="http://schemas.microsoft.com/office/powerpoint/2010/main" val="208464576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7" name="ZoneTexte 16">
            <a:extLst>
              <a:ext uri="{FF2B5EF4-FFF2-40B4-BE49-F238E27FC236}">
                <a16:creationId xmlns:a16="http://schemas.microsoft.com/office/drawing/2014/main" id="{581AB4CC-526F-4242-A8AF-2CE8EF546414}"/>
              </a:ext>
            </a:extLst>
          </p:cNvPr>
          <p:cNvSpPr txBox="1"/>
          <p:nvPr/>
        </p:nvSpPr>
        <p:spPr>
          <a:xfrm>
            <a:off x="269750" y="1080652"/>
            <a:ext cx="6588250" cy="4493538"/>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35</a:t>
            </a:r>
            <a:endParaRPr lang="fr-FR" sz="1300"/>
          </a:p>
          <a:p>
            <a:endParaRPr lang="fr-FR" sz="1300"/>
          </a:p>
          <a:p>
            <a:pPr rtl="0"/>
            <a:r>
              <a:rPr lang="en-GB" sz="1300" b="0" i="0" u="none" strike="noStrike">
                <a:highlight>
                  <a:srgbClr val="000000">
                    <a:alpha val="0"/>
                  </a:srgbClr>
                </a:highlight>
                <a:latin typeface="Calibri"/>
              </a:rPr>
              <a:t>Repeat every 50cm</a:t>
            </a:r>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a:p>
          <a:p>
            <a:endParaRPr lang="fr-FR" sz="1300" u="sng">
              <a:effectLst>
                <a:outerShdw blurRad="38100" dist="38100" dir="2700000" algn="tl">
                  <a:srgbClr val="000000">
                    <a:alpha val="43137"/>
                  </a:srgbClr>
                </a:outerShdw>
              </a:effectLst>
            </a:endParaRPr>
          </a:p>
          <a:p>
            <a:endParaRPr lang="fr-FR" sz="1300" u="sng">
              <a:effectLst>
                <a:outerShdw blurRad="38100" dist="38100" dir="2700000" algn="tl">
                  <a:srgbClr val="000000">
                    <a:alpha val="43137"/>
                  </a:srgbClr>
                </a:outerShdw>
              </a:effectLst>
            </a:endParaRPr>
          </a:p>
          <a:p>
            <a:r>
              <a:rPr lang="fr-FR" sz="1300"/>
              <a:t> </a:t>
            </a:r>
          </a:p>
          <a:p>
            <a:r>
              <a:rPr lang="fr-FR" sz="1300"/>
              <a:t>  </a:t>
            </a:r>
          </a:p>
        </p:txBody>
      </p:sp>
      <p:pic>
        <p:nvPicPr>
          <p:cNvPr id="3" name="Image 2">
            <a:extLst>
              <a:ext uri="{FF2B5EF4-FFF2-40B4-BE49-F238E27FC236}">
                <a16:creationId xmlns:a16="http://schemas.microsoft.com/office/drawing/2014/main" id="{36A537E7-CFCF-4F1E-B998-D4845A243031}"/>
              </a:ext>
            </a:extLst>
          </p:cNvPr>
          <p:cNvPicPr>
            <a:picLocks noChangeAspect="1"/>
          </p:cNvPicPr>
          <p:nvPr/>
        </p:nvPicPr>
        <p:blipFill>
          <a:blip r:embed="rId2">
            <a:extLst>
              <a:ext uri="{28A0092B-C50C-407E-A947-70E740481C1C}">
                <a14:useLocalDpi xmlns:a14="http://schemas.microsoft.com/office/drawing/2010/main" val="0"/>
              </a:ext>
            </a:extLst>
          </a:blip>
          <a:srcRect b="20619"/>
          <a:stretch>
            <a:fillRect/>
          </a:stretch>
        </p:blipFill>
        <p:spPr>
          <a:xfrm>
            <a:off x="53340" y="1888730"/>
            <a:ext cx="6452433" cy="3263120"/>
          </a:xfrm>
          <a:prstGeom prst="rect">
            <a:avLst/>
          </a:prstGeom>
        </p:spPr>
      </p:pic>
      <p:cxnSp>
        <p:nvCxnSpPr>
          <p:cNvPr id="4" name="Connecteur droit avec flèche 3">
            <a:extLst>
              <a:ext uri="{FF2B5EF4-FFF2-40B4-BE49-F238E27FC236}">
                <a16:creationId xmlns:a16="http://schemas.microsoft.com/office/drawing/2014/main" id="{57BD0FC5-0AE7-4EA2-B46C-716ACFED461F}"/>
              </a:ext>
            </a:extLst>
          </p:cNvPr>
          <p:cNvCxnSpPr/>
          <p:nvPr/>
        </p:nvCxnSpPr>
        <p:spPr>
          <a:xfrm>
            <a:off x="207876" y="3456940"/>
            <a:ext cx="607464" cy="14956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2E73D15A-B267-4181-AF4D-5B151BA8BA8D}"/>
              </a:ext>
            </a:extLst>
          </p:cNvPr>
          <p:cNvSpPr txBox="1"/>
          <p:nvPr/>
        </p:nvSpPr>
        <p:spPr>
          <a:xfrm>
            <a:off x="207876" y="3532690"/>
            <a:ext cx="502061"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50cm</a:t>
            </a:r>
          </a:p>
        </p:txBody>
      </p:sp>
    </p:spTree>
    <p:extLst>
      <p:ext uri="{BB962C8B-B14F-4D97-AF65-F5344CB8AC3E}">
        <p14:creationId xmlns:p14="http://schemas.microsoft.com/office/powerpoint/2010/main" val="112631879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7" name="ZoneTexte 16">
            <a:extLst>
              <a:ext uri="{FF2B5EF4-FFF2-40B4-BE49-F238E27FC236}">
                <a16:creationId xmlns:a16="http://schemas.microsoft.com/office/drawing/2014/main" id="{581AB4CC-526F-4242-A8AF-2CE8EF546414}"/>
              </a:ext>
            </a:extLst>
          </p:cNvPr>
          <p:cNvSpPr txBox="1"/>
          <p:nvPr/>
        </p:nvSpPr>
        <p:spPr>
          <a:xfrm>
            <a:off x="269750" y="1080652"/>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36</a:t>
            </a:r>
            <a:endParaRPr lang="fr-FR" sz="1300"/>
          </a:p>
          <a:p>
            <a:endParaRPr lang="fr-FR" sz="1300"/>
          </a:p>
          <a:p>
            <a:pPr rtl="0"/>
            <a:r>
              <a:rPr lang="en-GB" sz="1300" b="0" i="0" u="none" strike="noStrike">
                <a:highlight>
                  <a:srgbClr val="000000">
                    <a:alpha val="0"/>
                  </a:srgbClr>
                </a:highlight>
                <a:latin typeface="Calibri"/>
              </a:rPr>
              <a:t>Position the floor slat on the starter clips </a:t>
            </a:r>
          </a:p>
        </p:txBody>
      </p:sp>
      <p:pic>
        <p:nvPicPr>
          <p:cNvPr id="4" name="Image 3">
            <a:extLst>
              <a:ext uri="{FF2B5EF4-FFF2-40B4-BE49-F238E27FC236}">
                <a16:creationId xmlns:a16="http://schemas.microsoft.com/office/drawing/2014/main" id="{3CA23BAD-E5E7-46C3-A959-52F4F69068A8}"/>
              </a:ext>
            </a:extLst>
          </p:cNvPr>
          <p:cNvPicPr>
            <a:picLocks noChangeAspect="1"/>
          </p:cNvPicPr>
          <p:nvPr/>
        </p:nvPicPr>
        <p:blipFill>
          <a:blip r:embed="rId2">
            <a:extLst>
              <a:ext uri="{28A0092B-C50C-407E-A947-70E740481C1C}">
                <a14:useLocalDpi xmlns:a14="http://schemas.microsoft.com/office/drawing/2010/main" val="0"/>
              </a:ext>
            </a:extLst>
          </a:blip>
          <a:srcRect b="9604"/>
          <a:stretch>
            <a:fillRect/>
          </a:stretch>
        </p:blipFill>
        <p:spPr>
          <a:xfrm>
            <a:off x="269750" y="1939628"/>
            <a:ext cx="6142483" cy="3537404"/>
          </a:xfrm>
          <a:prstGeom prst="rect">
            <a:avLst/>
          </a:prstGeom>
        </p:spPr>
      </p:pic>
      <p:pic>
        <p:nvPicPr>
          <p:cNvPr id="7" name="Image 6">
            <a:extLst>
              <a:ext uri="{FF2B5EF4-FFF2-40B4-BE49-F238E27FC236}">
                <a16:creationId xmlns:a16="http://schemas.microsoft.com/office/drawing/2014/main" id="{8630CC35-14E9-425D-9BAF-27379D9DCF05}"/>
              </a:ext>
            </a:extLst>
          </p:cNvPr>
          <p:cNvPicPr>
            <a:picLocks noChangeAspect="1"/>
          </p:cNvPicPr>
          <p:nvPr/>
        </p:nvPicPr>
        <p:blipFill>
          <a:blip r:embed="rId3">
            <a:extLst>
              <a:ext uri="{28A0092B-C50C-407E-A947-70E740481C1C}">
                <a14:useLocalDpi xmlns:a14="http://schemas.microsoft.com/office/drawing/2010/main" val="0"/>
              </a:ext>
            </a:extLst>
          </a:blip>
          <a:srcRect l="41282" t="24670"/>
          <a:stretch>
            <a:fillRect/>
          </a:stretch>
        </p:blipFill>
        <p:spPr>
          <a:xfrm>
            <a:off x="2289738" y="5629329"/>
            <a:ext cx="3671095" cy="3000435"/>
          </a:xfrm>
          <a:prstGeom prst="rect">
            <a:avLst/>
          </a:prstGeom>
        </p:spPr>
      </p:pic>
      <p:cxnSp>
        <p:nvCxnSpPr>
          <p:cNvPr id="14" name="Connecteur droit 13">
            <a:extLst>
              <a:ext uri="{FF2B5EF4-FFF2-40B4-BE49-F238E27FC236}">
                <a16:creationId xmlns:a16="http://schemas.microsoft.com/office/drawing/2014/main" id="{2C574D49-22C5-41FE-B707-AB737A57BE1C}"/>
              </a:ext>
            </a:extLst>
          </p:cNvPr>
          <p:cNvCxnSpPr/>
          <p:nvPr/>
        </p:nvCxnSpPr>
        <p:spPr>
          <a:xfrm flipH="1">
            <a:off x="2719661" y="4163827"/>
            <a:ext cx="2550839" cy="1"/>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EBB32D8D-5419-4FCF-95AF-83F50EB3FBA2}"/>
              </a:ext>
            </a:extLst>
          </p:cNvPr>
          <p:cNvSpPr txBox="1"/>
          <p:nvPr/>
        </p:nvSpPr>
        <p:spPr>
          <a:xfrm>
            <a:off x="5316296" y="4040716"/>
            <a:ext cx="1111202" cy="246221"/>
          </a:xfrm>
          <a:prstGeom prst="rect">
            <a:avLst/>
          </a:prstGeom>
          <a:solidFill>
            <a:schemeClr val="bg1"/>
          </a:solidFill>
        </p:spPr>
        <p:txBody>
          <a:bodyPr wrap="none" rtlCol="0">
            <a:noAutofit/>
          </a:bodyPr>
          <a:lstStyle/>
          <a:p>
            <a:pPr rtl="0"/>
            <a:r>
              <a:rPr lang="en-GB" sz="1000" b="0" i="0" u="none" strike="noStrike">
                <a:highlight>
                  <a:srgbClr val="000000">
                    <a:alpha val="0"/>
                  </a:srgbClr>
                </a:highlight>
                <a:latin typeface="Calibri"/>
              </a:rPr>
              <a:t>Floor slat</a:t>
            </a:r>
          </a:p>
        </p:txBody>
      </p:sp>
      <p:cxnSp>
        <p:nvCxnSpPr>
          <p:cNvPr id="19" name="Connecteur droit 18">
            <a:extLst>
              <a:ext uri="{FF2B5EF4-FFF2-40B4-BE49-F238E27FC236}">
                <a16:creationId xmlns:a16="http://schemas.microsoft.com/office/drawing/2014/main" id="{24726C6C-68F4-499D-9A3D-0380BFD2DAF1}"/>
              </a:ext>
            </a:extLst>
          </p:cNvPr>
          <p:cNvCxnSpPr/>
          <p:nvPr/>
        </p:nvCxnSpPr>
        <p:spPr>
          <a:xfrm flipH="1">
            <a:off x="3162300" y="4782237"/>
            <a:ext cx="2108200" cy="0"/>
          </a:xfrm>
          <a:prstGeom prst="line">
            <a:avLst/>
          </a:prstGeom>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C98E4667-273A-4BDD-B713-ABCDFABCE4EC}"/>
              </a:ext>
            </a:extLst>
          </p:cNvPr>
          <p:cNvSpPr txBox="1"/>
          <p:nvPr/>
        </p:nvSpPr>
        <p:spPr>
          <a:xfrm>
            <a:off x="5316296" y="4618956"/>
            <a:ext cx="915635" cy="246221"/>
          </a:xfrm>
          <a:prstGeom prst="rect">
            <a:avLst/>
          </a:prstGeom>
          <a:solidFill>
            <a:schemeClr val="bg1"/>
          </a:solidFill>
        </p:spPr>
        <p:txBody>
          <a:bodyPr wrap="none" rtlCol="0">
            <a:noAutofit/>
          </a:bodyPr>
          <a:lstStyle/>
          <a:p>
            <a:pPr rtl="0"/>
            <a:r>
              <a:rPr lang="en-GB" sz="1000" b="0" i="0" u="none" strike="noStrike">
                <a:highlight>
                  <a:srgbClr val="000000">
                    <a:alpha val="0"/>
                  </a:srgbClr>
                </a:highlight>
                <a:latin typeface="Calibri"/>
              </a:rPr>
              <a:t>Starter clip</a:t>
            </a:r>
          </a:p>
        </p:txBody>
      </p:sp>
      <p:cxnSp>
        <p:nvCxnSpPr>
          <p:cNvPr id="32" name="Connecteur droit avec flèche 31">
            <a:extLst>
              <a:ext uri="{FF2B5EF4-FFF2-40B4-BE49-F238E27FC236}">
                <a16:creationId xmlns:a16="http://schemas.microsoft.com/office/drawing/2014/main" id="{8FBF73A6-8687-495B-802C-84C877A1D18C}"/>
              </a:ext>
            </a:extLst>
          </p:cNvPr>
          <p:cNvCxnSpPr/>
          <p:nvPr/>
        </p:nvCxnSpPr>
        <p:spPr>
          <a:xfrm flipH="1">
            <a:off x="2289738" y="6934200"/>
            <a:ext cx="0" cy="11303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917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69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802DA73A-A584-48B4-ACCF-E623331E3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43" y="1191701"/>
            <a:ext cx="6386513" cy="4068716"/>
          </a:xfrm>
          <a:prstGeom prst="rect">
            <a:avLst/>
          </a:prstGeom>
        </p:spPr>
      </p:pic>
      <p:pic>
        <p:nvPicPr>
          <p:cNvPr id="8" name="Image 7">
            <a:extLst>
              <a:ext uri="{FF2B5EF4-FFF2-40B4-BE49-F238E27FC236}">
                <a16:creationId xmlns:a16="http://schemas.microsoft.com/office/drawing/2014/main" id="{E8952926-6F1C-4236-A49E-5F090F47D11D}"/>
              </a:ext>
            </a:extLst>
          </p:cNvPr>
          <p:cNvPicPr>
            <a:picLocks noChangeAspect="1"/>
          </p:cNvPicPr>
          <p:nvPr/>
        </p:nvPicPr>
        <p:blipFill>
          <a:blip r:embed="rId3">
            <a:extLst>
              <a:ext uri="{28A0092B-C50C-407E-A947-70E740481C1C}">
                <a14:useLocalDpi xmlns:a14="http://schemas.microsoft.com/office/drawing/2010/main" val="0"/>
              </a:ext>
            </a:extLst>
          </a:blip>
          <a:srcRect l="38718" t="92"/>
          <a:stretch>
            <a:fillRect/>
          </a:stretch>
        </p:blipFill>
        <p:spPr>
          <a:xfrm>
            <a:off x="2312193" y="5260417"/>
            <a:ext cx="3527365" cy="3663596"/>
          </a:xfrm>
          <a:prstGeom prst="rect">
            <a:avLst/>
          </a:prstGeom>
        </p:spPr>
      </p:pic>
    </p:spTree>
    <p:extLst>
      <p:ext uri="{BB962C8B-B14F-4D97-AF65-F5344CB8AC3E}">
        <p14:creationId xmlns:p14="http://schemas.microsoft.com/office/powerpoint/2010/main" val="25567451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414429" y="47702"/>
            <a:ext cx="356839" cy="369332"/>
          </a:xfrm>
          <a:prstGeom prst="rect">
            <a:avLst/>
          </a:prstGeom>
          <a:noFill/>
          <a:ln>
            <a:noFill/>
          </a:ln>
        </p:spPr>
        <p:txBody>
          <a:bodyPr wrap="square" rtlCol="0">
            <a:noAutofit/>
          </a:bodyPr>
          <a:lstStyle/>
          <a:p>
            <a:pPr rtl="0"/>
            <a:r>
              <a:rPr lang="en-GB" sz="1800" b="0" i="0" u="none" strike="noStrike">
                <a:solidFill>
                  <a:srgbClr val="FFFFFF"/>
                </a:solidFill>
                <a:highlight>
                  <a:srgbClr val="000000">
                    <a:alpha val="0"/>
                  </a:srgbClr>
                </a:highlight>
                <a:latin typeface="Calibri"/>
              </a:rPr>
              <a:t>2</a:t>
            </a:r>
          </a:p>
        </p:txBody>
      </p:sp>
      <p:sp>
        <p:nvSpPr>
          <p:cNvPr id="2" name="Espace réservé du numéro de diapositive 1"/>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a:t>
            </a:r>
            <a:endParaRPr lang="fr-FR"/>
          </a:p>
        </p:txBody>
      </p:sp>
      <p:sp>
        <p:nvSpPr>
          <p:cNvPr id="10" name="ZoneTexte 9"/>
          <p:cNvSpPr txBox="1"/>
          <p:nvPr/>
        </p:nvSpPr>
        <p:spPr>
          <a:xfrm>
            <a:off x="193485" y="1025175"/>
            <a:ext cx="6564154" cy="3693319"/>
          </a:xfrm>
          <a:prstGeom prst="rect">
            <a:avLst/>
          </a:prstGeom>
          <a:noFill/>
        </p:spPr>
        <p:txBody>
          <a:bodyPr wrap="square" rtlCol="0">
            <a:noAutofit/>
          </a:bodyPr>
          <a:lstStyle/>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endParaRPr lang="fr-FR">
              <a:effectLst>
                <a:outerShdw blurRad="38100" dist="38100" dir="2700000" algn="tl">
                  <a:srgbClr val="000000">
                    <a:alpha val="43137"/>
                  </a:srgbClr>
                </a:outerShdw>
              </a:effectLst>
            </a:endParaRPr>
          </a:p>
          <a:p>
            <a:r>
              <a:rPr lang="fr-FR">
                <a:effectLst>
                  <a:outerShdw blurRad="38100" dist="38100" dir="2700000" algn="tl">
                    <a:srgbClr val="000000">
                      <a:alpha val="43137"/>
                    </a:srgbClr>
                  </a:outerShdw>
                </a:effectLst>
              </a:rPr>
              <a:t> </a:t>
            </a:r>
          </a:p>
        </p:txBody>
      </p:sp>
      <p:graphicFrame>
        <p:nvGraphicFramePr>
          <p:cNvPr id="4" name="Tableau 3"/>
          <p:cNvGraphicFramePr>
            <a:graphicFrameLocks noGrp="1"/>
          </p:cNvGraphicFramePr>
          <p:nvPr>
            <p:extLst>
              <p:ext uri="{D42A27DB-BD31-4B8C-83A1-F6EECF244321}">
                <p14:modId xmlns:p14="http://schemas.microsoft.com/office/powerpoint/2010/main" val="3487442808"/>
              </p:ext>
            </p:extLst>
          </p:nvPr>
        </p:nvGraphicFramePr>
        <p:xfrm>
          <a:off x="259208" y="1542292"/>
          <a:ext cx="6127305" cy="4347968"/>
        </p:xfrm>
        <a:graphic>
          <a:graphicData uri="http://schemas.openxmlformats.org/drawingml/2006/table">
            <a:tbl>
              <a:tblPr firstRow="1" bandRow="1">
                <a:tableStyleId>{5940675A-B579-460E-94D1-54222C63F5DA}</a:tableStyleId>
              </a:tblPr>
              <a:tblGrid>
                <a:gridCol w="1078937">
                  <a:extLst>
                    <a:ext uri="{9D8B030D-6E8A-4147-A177-3AD203B41FA5}">
                      <a16:colId xmlns:a16="http://schemas.microsoft.com/office/drawing/2014/main" val="1565771351"/>
                    </a:ext>
                  </a:extLst>
                </a:gridCol>
                <a:gridCol w="2029522">
                  <a:extLst>
                    <a:ext uri="{9D8B030D-6E8A-4147-A177-3AD203B41FA5}">
                      <a16:colId xmlns:a16="http://schemas.microsoft.com/office/drawing/2014/main" val="3961339366"/>
                    </a:ext>
                  </a:extLst>
                </a:gridCol>
                <a:gridCol w="2419815">
                  <a:extLst>
                    <a:ext uri="{9D8B030D-6E8A-4147-A177-3AD203B41FA5}">
                      <a16:colId xmlns:a16="http://schemas.microsoft.com/office/drawing/2014/main" val="1961230080"/>
                    </a:ext>
                  </a:extLst>
                </a:gridCol>
                <a:gridCol w="599031">
                  <a:extLst>
                    <a:ext uri="{9D8B030D-6E8A-4147-A177-3AD203B41FA5}">
                      <a16:colId xmlns:a16="http://schemas.microsoft.com/office/drawing/2014/main" val="2508805620"/>
                    </a:ext>
                  </a:extLst>
                </a:gridCol>
              </a:tblGrid>
              <a:tr h="361992">
                <a:tc>
                  <a:txBody>
                    <a:bodyPr/>
                    <a:lstStyle/>
                    <a:p>
                      <a:pPr algn="ctr" rtl="0"/>
                      <a:r>
                        <a:rPr lang="en-GB" sz="1200" b="1" i="0" u="none" strike="noStrike">
                          <a:highlight>
                            <a:srgbClr val="000000">
                              <a:alpha val="0"/>
                            </a:srgbClr>
                          </a:highlight>
                          <a:latin typeface="Calibri"/>
                        </a:rPr>
                        <a:t>PART N°</a:t>
                      </a:r>
                    </a:p>
                  </a:txBody>
                  <a:tcPr anchor="ctr"/>
                </a:tc>
                <a:tc gridSpan="2">
                  <a:txBody>
                    <a:bodyPr/>
                    <a:lstStyle/>
                    <a:p>
                      <a:pPr algn="ctr" rtl="0"/>
                      <a:r>
                        <a:rPr lang="en-GB" sz="1200" b="1" i="0" u="none" strike="noStrike">
                          <a:highlight>
                            <a:srgbClr val="000000">
                              <a:alpha val="0"/>
                            </a:srgbClr>
                          </a:highlight>
                          <a:latin typeface="Calibri"/>
                        </a:rPr>
                        <a:t>DESCRIPTION</a:t>
                      </a:r>
                    </a:p>
                  </a:txBody>
                  <a:tcPr anchor="ctr"/>
                </a:tc>
                <a:tc hMerge="1">
                  <a:txBody>
                    <a:bodyPr/>
                    <a:lstStyle/>
                    <a:p>
                      <a:pPr algn="ctr"/>
                      <a:endParaRPr lang="fr-FR" sz="1200" b="1"/>
                    </a:p>
                  </a:txBody>
                  <a:tcPr anchor="ctr"/>
                </a:tc>
                <a:tc>
                  <a:txBody>
                    <a:bodyPr/>
                    <a:lstStyle/>
                    <a:p>
                      <a:pPr algn="ctr" rtl="0"/>
                      <a:r>
                        <a:rPr lang="en-GB" sz="1200" b="1" i="0" u="none" strike="noStrike">
                          <a:highlight>
                            <a:srgbClr val="000000">
                              <a:alpha val="0"/>
                            </a:srgbClr>
                          </a:highlight>
                          <a:latin typeface="Calibri"/>
                        </a:rPr>
                        <a:t>QTY</a:t>
                      </a:r>
                    </a:p>
                  </a:txBody>
                  <a:tcPr anchor="ctr"/>
                </a:tc>
                <a:extLst>
                  <a:ext uri="{0D108BD9-81ED-4DB2-BD59-A6C34878D82A}">
                    <a16:rowId xmlns:a16="http://schemas.microsoft.com/office/drawing/2014/main" val="3590191524"/>
                  </a:ext>
                </a:extLst>
              </a:tr>
              <a:tr h="1143716">
                <a:tc>
                  <a:txBody>
                    <a:bodyPr/>
                    <a:lstStyle/>
                    <a:p>
                      <a:pPr algn="ctr" rtl="0"/>
                      <a:r>
                        <a:rPr lang="en-GB" sz="1200" b="0" i="0" u="none" strike="noStrike">
                          <a:highlight>
                            <a:srgbClr val="000000">
                              <a:alpha val="0"/>
                            </a:srgbClr>
                          </a:highlight>
                          <a:latin typeface="Calibri"/>
                        </a:rPr>
                        <a:t>31</a:t>
                      </a:r>
                    </a:p>
                  </a:txBody>
                  <a:tcPr anchor="ctr"/>
                </a:tc>
                <a:tc>
                  <a:txBody>
                    <a:bodyPr/>
                    <a:lstStyle/>
                    <a:p>
                      <a:pPr algn="ctr" rtl="0"/>
                      <a:r>
                        <a:rPr lang="en-GB" sz="1200" b="0" i="0" u="none" strike="noStrike">
                          <a:highlight>
                            <a:srgbClr val="000000">
                              <a:alpha val="0"/>
                            </a:srgbClr>
                          </a:highlight>
                          <a:latin typeface="Calibri"/>
                        </a:rPr>
                        <a:t>MOTOR</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182368231"/>
                  </a:ext>
                </a:extLst>
              </a:tr>
              <a:tr h="792199">
                <a:tc>
                  <a:txBody>
                    <a:bodyPr/>
                    <a:lstStyle/>
                    <a:p>
                      <a:pPr algn="ctr" rtl="0"/>
                      <a:r>
                        <a:rPr lang="en-GB" sz="1200" b="0" i="0" u="none" strike="noStrike">
                          <a:highlight>
                            <a:srgbClr val="000000">
                              <a:alpha val="0"/>
                            </a:srgbClr>
                          </a:highlight>
                          <a:latin typeface="Calibri"/>
                        </a:rPr>
                        <a:t>32</a:t>
                      </a:r>
                    </a:p>
                  </a:txBody>
                  <a:tcPr anchor="ctr"/>
                </a:tc>
                <a:tc>
                  <a:txBody>
                    <a:bodyPr/>
                    <a:lstStyle/>
                    <a:p>
                      <a:pPr algn="ctr" rtl="0"/>
                      <a:r>
                        <a:rPr lang="en-GB" sz="1200" b="0" i="0" u="none" strike="noStrike">
                          <a:highlight>
                            <a:srgbClr val="000000">
                              <a:alpha val="0"/>
                            </a:srgbClr>
                          </a:highlight>
                          <a:latin typeface="Calibri"/>
                        </a:rPr>
                        <a:t>SOLAR PANEL</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4233971945"/>
                  </a:ext>
                </a:extLst>
              </a:tr>
              <a:tr h="792199">
                <a:tc>
                  <a:txBody>
                    <a:bodyPr/>
                    <a:lstStyle/>
                    <a:p>
                      <a:pPr algn="ctr" rtl="0"/>
                      <a:r>
                        <a:rPr lang="en-GB" sz="1200" b="0" i="0" u="none" strike="noStrike">
                          <a:highlight>
                            <a:srgbClr val="000000">
                              <a:alpha val="0"/>
                            </a:srgbClr>
                          </a:highlight>
                          <a:latin typeface="Calibri"/>
                        </a:rPr>
                        <a:t>33</a:t>
                      </a:r>
                    </a:p>
                  </a:txBody>
                  <a:tcPr anchor="ctr"/>
                </a:tc>
                <a:tc>
                  <a:txBody>
                    <a:bodyPr/>
                    <a:lstStyle/>
                    <a:p>
                      <a:pPr algn="ctr" rtl="0"/>
                      <a:r>
                        <a:rPr lang="en-GB" sz="1200" b="0" i="0" u="none" strike="noStrike" kern="1200">
                          <a:solidFill>
                            <a:srgbClr val="000000"/>
                          </a:solidFill>
                          <a:highlight>
                            <a:srgbClr val="000000">
                              <a:alpha val="0"/>
                            </a:srgbClr>
                          </a:highlight>
                          <a:latin typeface="Calibri"/>
                          <a:ea typeface="+mn-ea"/>
                          <a:cs typeface="+mn-cs"/>
                        </a:rPr>
                        <a:t>SEAL - SWJ010001</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172463136"/>
                  </a:ext>
                </a:extLst>
              </a:tr>
              <a:tr h="1257862">
                <a:tc>
                  <a:txBody>
                    <a:bodyPr/>
                    <a:lstStyle/>
                    <a:p>
                      <a:pPr algn="ctr" rtl="0"/>
                      <a:r>
                        <a:rPr lang="en-GB" sz="1200" b="0" i="0" u="none" strike="noStrike">
                          <a:highlight>
                            <a:srgbClr val="000000">
                              <a:alpha val="0"/>
                            </a:srgbClr>
                          </a:highlight>
                          <a:latin typeface="Calibri"/>
                        </a:rPr>
                        <a:t>34</a:t>
                      </a:r>
                    </a:p>
                  </a:txBody>
                  <a:tcPr anchor="ctr"/>
                </a:tc>
                <a:tc>
                  <a:txBody>
                    <a:bodyPr/>
                    <a:lstStyle/>
                    <a:p>
                      <a:pPr algn="ctr" rtl="0"/>
                      <a:r>
                        <a:rPr lang="en-GB" sz="1200" b="0" i="0" u="none" strike="noStrike">
                          <a:highlight>
                            <a:srgbClr val="000000">
                              <a:alpha val="0"/>
                            </a:srgbClr>
                          </a:highlight>
                          <a:latin typeface="Calibri"/>
                        </a:rPr>
                        <a:t>WHEEL SUPPORT BRACKET #2</a:t>
                      </a:r>
                    </a:p>
                  </a:txBody>
                  <a:tcPr anchor="ctr"/>
                </a:tc>
                <a:tc>
                  <a:txBody>
                    <a:bodyPr/>
                    <a:lstStyle/>
                    <a:p>
                      <a:pPr algn="ctr"/>
                      <a:endParaRPr lang="fr-FR" sz="1200"/>
                    </a:p>
                  </a:txBody>
                  <a:tcPr anchor="ctr"/>
                </a:tc>
                <a:tc>
                  <a:txBody>
                    <a:bodyPr/>
                    <a:lstStyle/>
                    <a:p>
                      <a:pPr algn="ctr" rtl="0"/>
                      <a:r>
                        <a:rPr lang="en-GB" sz="1200" b="0" i="0" u="none" strike="noStrike">
                          <a:highlight>
                            <a:srgbClr val="000000">
                              <a:alpha val="0"/>
                            </a:srgbClr>
                          </a:highlight>
                          <a:latin typeface="Calibri"/>
                        </a:rPr>
                        <a:t>X</a:t>
                      </a:r>
                    </a:p>
                  </a:txBody>
                  <a:tcPr anchor="ctr"/>
                </a:tc>
                <a:extLst>
                  <a:ext uri="{0D108BD9-81ED-4DB2-BD59-A6C34878D82A}">
                    <a16:rowId xmlns:a16="http://schemas.microsoft.com/office/drawing/2014/main" val="764567728"/>
                  </a:ext>
                </a:extLst>
              </a:tr>
            </a:tbl>
          </a:graphicData>
        </a:graphic>
      </p:graphicFrame>
      <p:sp>
        <p:nvSpPr>
          <p:cNvPr id="17" name="ZoneTexte 16"/>
          <p:cNvSpPr txBox="1"/>
          <p:nvPr/>
        </p:nvSpPr>
        <p:spPr>
          <a:xfrm>
            <a:off x="127183" y="192203"/>
            <a:ext cx="6687982" cy="784830"/>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PARTS LIST</a:t>
            </a:r>
          </a:p>
          <a:p>
            <a:endParaRPr lang="fr-FR" sz="1500"/>
          </a:p>
        </p:txBody>
      </p:sp>
      <p:cxnSp>
        <p:nvCxnSpPr>
          <p:cNvPr id="18" name="Connecteur droit 17"/>
          <p:cNvCxnSpPr/>
          <p:nvPr/>
        </p:nvCxnSpPr>
        <p:spPr>
          <a:xfrm>
            <a:off x="569538" y="1283733"/>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3AC67AA8-5764-414A-BDDD-2094486B3ABD}"/>
              </a:ext>
            </a:extLst>
          </p:cNvPr>
          <p:cNvPicPr>
            <a:picLocks noChangeAspect="1"/>
          </p:cNvPicPr>
          <p:nvPr/>
        </p:nvPicPr>
        <p:blipFill>
          <a:blip r:embed="rId2">
            <a:extLst>
              <a:ext uri="{28A0092B-C50C-407E-A947-70E740481C1C}">
                <a14:useLocalDpi xmlns:a14="http://schemas.microsoft.com/office/drawing/2010/main" val="0"/>
              </a:ext>
            </a:extLst>
          </a:blip>
          <a:srcRect l="13518" t="8428" r="10655" b="12234"/>
          <a:stretch>
            <a:fillRect/>
          </a:stretch>
        </p:blipFill>
        <p:spPr>
          <a:xfrm>
            <a:off x="3907173" y="2082649"/>
            <a:ext cx="1371600" cy="907779"/>
          </a:xfrm>
          <a:prstGeom prst="rect">
            <a:avLst/>
          </a:prstGeom>
        </p:spPr>
      </p:pic>
      <p:pic>
        <p:nvPicPr>
          <p:cNvPr id="9" name="Image 8">
            <a:extLst>
              <a:ext uri="{FF2B5EF4-FFF2-40B4-BE49-F238E27FC236}">
                <a16:creationId xmlns:a16="http://schemas.microsoft.com/office/drawing/2014/main" id="{BACBA315-DBB0-4D08-AEF5-6A6C4FA5FFFA}"/>
              </a:ext>
            </a:extLst>
          </p:cNvPr>
          <p:cNvPicPr>
            <a:picLocks noChangeAspect="1"/>
          </p:cNvPicPr>
          <p:nvPr/>
        </p:nvPicPr>
        <p:blipFill>
          <a:blip r:embed="rId3">
            <a:extLst>
              <a:ext uri="{28A0092B-C50C-407E-A947-70E740481C1C}">
                <a14:useLocalDpi xmlns:a14="http://schemas.microsoft.com/office/drawing/2010/main" val="0"/>
              </a:ext>
            </a:extLst>
          </a:blip>
          <a:srcRect t="30878" r="13889"/>
          <a:stretch>
            <a:fillRect/>
          </a:stretch>
        </p:blipFill>
        <p:spPr>
          <a:xfrm>
            <a:off x="4139284" y="3248986"/>
            <a:ext cx="907379" cy="476995"/>
          </a:xfrm>
          <a:prstGeom prst="rect">
            <a:avLst/>
          </a:prstGeom>
        </p:spPr>
      </p:pic>
      <p:pic>
        <p:nvPicPr>
          <p:cNvPr id="14" name="Image 13">
            <a:extLst>
              <a:ext uri="{FF2B5EF4-FFF2-40B4-BE49-F238E27FC236}">
                <a16:creationId xmlns:a16="http://schemas.microsoft.com/office/drawing/2014/main" id="{A4397072-ADE0-4E81-BF96-1BCADCDFC0F0}"/>
              </a:ext>
            </a:extLst>
          </p:cNvPr>
          <p:cNvPicPr>
            <a:picLocks noChangeAspect="1"/>
          </p:cNvPicPr>
          <p:nvPr/>
        </p:nvPicPr>
        <p:blipFill>
          <a:blip r:embed="rId4">
            <a:extLst>
              <a:ext uri="{28A0092B-C50C-407E-A947-70E740481C1C}">
                <a14:useLocalDpi xmlns:a14="http://schemas.microsoft.com/office/drawing/2010/main" val="0"/>
              </a:ext>
            </a:extLst>
          </a:blip>
          <a:srcRect l="32309" t="14578" r="35896" b="7372"/>
          <a:stretch>
            <a:fillRect/>
          </a:stretch>
        </p:blipFill>
        <p:spPr>
          <a:xfrm>
            <a:off x="4306344" y="4800752"/>
            <a:ext cx="573257" cy="916197"/>
          </a:xfrm>
          <a:prstGeom prst="rect">
            <a:avLst/>
          </a:prstGeom>
        </p:spPr>
      </p:pic>
      <p:pic>
        <p:nvPicPr>
          <p:cNvPr id="19" name="Image 18">
            <a:extLst>
              <a:ext uri="{FF2B5EF4-FFF2-40B4-BE49-F238E27FC236}">
                <a16:creationId xmlns:a16="http://schemas.microsoft.com/office/drawing/2014/main" id="{B8A8DBA9-AE12-4C81-B18D-AA6F4B72A6F6}"/>
              </a:ext>
            </a:extLst>
          </p:cNvPr>
          <p:cNvPicPr>
            <a:picLocks noChangeAspect="1"/>
          </p:cNvPicPr>
          <p:nvPr/>
        </p:nvPicPr>
        <p:blipFill>
          <a:blip r:embed="rId5">
            <a:extLst>
              <a:ext uri="{28A0092B-C50C-407E-A947-70E740481C1C}">
                <a14:useLocalDpi xmlns:a14="http://schemas.microsoft.com/office/drawing/2010/main" val="0"/>
              </a:ext>
            </a:extLst>
          </a:blip>
          <a:srcRect l="40000" t="13699" r="42898" b="1503"/>
          <a:stretch>
            <a:fillRect/>
          </a:stretch>
        </p:blipFill>
        <p:spPr>
          <a:xfrm rot="16200000">
            <a:off x="4476724" y="3758962"/>
            <a:ext cx="320040" cy="1036194"/>
          </a:xfrm>
          <a:prstGeom prst="rect">
            <a:avLst/>
          </a:prstGeom>
        </p:spPr>
      </p:pic>
    </p:spTree>
    <p:extLst>
      <p:ext uri="{BB962C8B-B14F-4D97-AF65-F5344CB8AC3E}">
        <p14:creationId xmlns:p14="http://schemas.microsoft.com/office/powerpoint/2010/main" val="35067714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581AB4CC-526F-4242-A8AF-2CE8EF546414}"/>
              </a:ext>
            </a:extLst>
          </p:cNvPr>
          <p:cNvSpPr txBox="1"/>
          <p:nvPr/>
        </p:nvSpPr>
        <p:spPr>
          <a:xfrm>
            <a:off x="269750" y="1080652"/>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36.1</a:t>
            </a:r>
            <a:endParaRPr lang="fr-FR" sz="1300"/>
          </a:p>
          <a:p>
            <a:endParaRPr lang="fr-FR" sz="1300"/>
          </a:p>
          <a:p>
            <a:pPr rtl="0"/>
            <a:r>
              <a:rPr lang="en-GB" sz="1300" b="0" i="0" u="none" strike="noStrike">
                <a:highlight>
                  <a:srgbClr val="000000">
                    <a:alpha val="0"/>
                  </a:srgbClr>
                </a:highlight>
                <a:latin typeface="Calibri"/>
              </a:rPr>
              <a:t>If your Pooldeck is longer than 5m, cut out a section of the floor slat to make room for the bolt:  </a:t>
            </a:r>
            <a:endParaRPr lang="fr-FR" sz="130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rcRect l="12693" t="6769"/>
          <a:stretch>
            <a:fillRect/>
          </a:stretch>
        </p:blipFill>
        <p:spPr>
          <a:xfrm>
            <a:off x="1921326" y="5201999"/>
            <a:ext cx="3107874" cy="3273137"/>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15" y="2229786"/>
            <a:ext cx="4717473" cy="2671290"/>
          </a:xfrm>
          <a:prstGeom prst="rect">
            <a:avLst/>
          </a:prstGeom>
        </p:spPr>
      </p:pic>
      <p:cxnSp>
        <p:nvCxnSpPr>
          <p:cNvPr id="9" name="Connecteur droit 8"/>
          <p:cNvCxnSpPr/>
          <p:nvPr/>
        </p:nvCxnSpPr>
        <p:spPr>
          <a:xfrm>
            <a:off x="3825240" y="7237961"/>
            <a:ext cx="29718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825240" y="8228561"/>
            <a:ext cx="29718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122420" y="7237961"/>
            <a:ext cx="0" cy="99163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32884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27" y="1056181"/>
            <a:ext cx="5781633" cy="2902755"/>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rcRect t="11008" b="12512"/>
          <a:stretch>
            <a:fillRect/>
          </a:stretch>
        </p:blipFill>
        <p:spPr>
          <a:xfrm>
            <a:off x="299127" y="4623955"/>
            <a:ext cx="5582776" cy="3532910"/>
          </a:xfrm>
          <a:prstGeom prst="rect">
            <a:avLst/>
          </a:prstGeom>
        </p:spPr>
      </p:pic>
    </p:spTree>
    <p:extLst>
      <p:ext uri="{BB962C8B-B14F-4D97-AF65-F5344CB8AC3E}">
        <p14:creationId xmlns:p14="http://schemas.microsoft.com/office/powerpoint/2010/main" val="342432148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C60897D-1AEC-4376-96FC-8C7EC2B60763}"/>
              </a:ext>
            </a:extLst>
          </p:cNvPr>
          <p:cNvSpPr txBox="1"/>
          <p:nvPr/>
        </p:nvSpPr>
        <p:spPr>
          <a:xfrm>
            <a:off x="322931" y="1148059"/>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37</a:t>
            </a:r>
            <a:endParaRPr lang="fr-FR" sz="1300"/>
          </a:p>
          <a:p>
            <a:endParaRPr lang="fr-FR" sz="1300"/>
          </a:p>
          <a:p>
            <a:pPr rtl="0"/>
            <a:r>
              <a:rPr lang="en-GB" sz="1300" b="0" i="0" u="none" strike="noStrike">
                <a:highlight>
                  <a:srgbClr val="000000">
                    <a:alpha val="0"/>
                  </a:srgbClr>
                </a:highlight>
                <a:latin typeface="Calibri"/>
              </a:rPr>
              <a:t>Fix the floor slat to the beam using a 3.9x19 countersunk screw every 50cm </a:t>
            </a:r>
          </a:p>
        </p:txBody>
      </p:sp>
      <p:pic>
        <p:nvPicPr>
          <p:cNvPr id="4" name="Image 3">
            <a:extLst>
              <a:ext uri="{FF2B5EF4-FFF2-40B4-BE49-F238E27FC236}">
                <a16:creationId xmlns:a16="http://schemas.microsoft.com/office/drawing/2014/main" id="{87564439-59EF-4587-89EC-221217F8F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38" y="2027286"/>
            <a:ext cx="5900493" cy="3130559"/>
          </a:xfrm>
          <a:prstGeom prst="rect">
            <a:avLst/>
          </a:prstGeom>
        </p:spPr>
      </p:pic>
      <p:pic>
        <p:nvPicPr>
          <p:cNvPr id="9" name="Image 8">
            <a:extLst>
              <a:ext uri="{FF2B5EF4-FFF2-40B4-BE49-F238E27FC236}">
                <a16:creationId xmlns:a16="http://schemas.microsoft.com/office/drawing/2014/main" id="{B862FAD6-6BB9-484A-9FD6-349B3B3BD6CF}"/>
              </a:ext>
            </a:extLst>
          </p:cNvPr>
          <p:cNvPicPr>
            <a:picLocks noChangeAspect="1"/>
          </p:cNvPicPr>
          <p:nvPr/>
        </p:nvPicPr>
        <p:blipFill>
          <a:blip r:embed="rId3">
            <a:extLst>
              <a:ext uri="{28A0092B-C50C-407E-A947-70E740481C1C}">
                <a14:useLocalDpi xmlns:a14="http://schemas.microsoft.com/office/drawing/2010/main" val="0"/>
              </a:ext>
            </a:extLst>
          </a:blip>
          <a:srcRect l="48148" t="3"/>
          <a:stretch>
            <a:fillRect/>
          </a:stretch>
        </p:blipFill>
        <p:spPr>
          <a:xfrm>
            <a:off x="3186784" y="5344575"/>
            <a:ext cx="2875939" cy="3533414"/>
          </a:xfrm>
          <a:prstGeom prst="rect">
            <a:avLst/>
          </a:prstGeom>
        </p:spPr>
      </p:pic>
      <p:cxnSp>
        <p:nvCxnSpPr>
          <p:cNvPr id="3" name="Connecteur droit 2">
            <a:extLst>
              <a:ext uri="{FF2B5EF4-FFF2-40B4-BE49-F238E27FC236}">
                <a16:creationId xmlns:a16="http://schemas.microsoft.com/office/drawing/2014/main" id="{49DE352F-04BF-4C82-AA2F-B86B246A011C}"/>
              </a:ext>
            </a:extLst>
          </p:cNvPr>
          <p:cNvCxnSpPr/>
          <p:nvPr/>
        </p:nvCxnSpPr>
        <p:spPr>
          <a:xfrm>
            <a:off x="3005253" y="3162300"/>
            <a:ext cx="1619500" cy="0"/>
          </a:xfrm>
          <a:prstGeom prst="line">
            <a:avLst/>
          </a:prstGeom>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6F4B045F-0C9B-4D29-AF5D-71DA1111E171}"/>
              </a:ext>
            </a:extLst>
          </p:cNvPr>
          <p:cNvSpPr txBox="1"/>
          <p:nvPr/>
        </p:nvSpPr>
        <p:spPr>
          <a:xfrm>
            <a:off x="4664441" y="3039189"/>
            <a:ext cx="1002197"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Countersunk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self-drilling screw (3.9x19)</a:t>
            </a:r>
          </a:p>
        </p:txBody>
      </p:sp>
    </p:spTree>
    <p:extLst>
      <p:ext uri="{BB962C8B-B14F-4D97-AF65-F5344CB8AC3E}">
        <p14:creationId xmlns:p14="http://schemas.microsoft.com/office/powerpoint/2010/main" val="356707039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D2660981-0656-4305-AFEB-D9087F7AC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77" y="1356743"/>
            <a:ext cx="5534025" cy="3525614"/>
          </a:xfrm>
          <a:prstGeom prst="rect">
            <a:avLst/>
          </a:prstGeom>
        </p:spPr>
      </p:pic>
      <p:pic>
        <p:nvPicPr>
          <p:cNvPr id="8" name="Image 7">
            <a:extLst>
              <a:ext uri="{FF2B5EF4-FFF2-40B4-BE49-F238E27FC236}">
                <a16:creationId xmlns:a16="http://schemas.microsoft.com/office/drawing/2014/main" id="{AE911543-55E6-4D08-9919-65FD5743AFFE}"/>
              </a:ext>
            </a:extLst>
          </p:cNvPr>
          <p:cNvPicPr>
            <a:picLocks noChangeAspect="1"/>
          </p:cNvPicPr>
          <p:nvPr/>
        </p:nvPicPr>
        <p:blipFill>
          <a:blip r:embed="rId3">
            <a:extLst>
              <a:ext uri="{28A0092B-C50C-407E-A947-70E740481C1C}">
                <a14:useLocalDpi xmlns:a14="http://schemas.microsoft.com/office/drawing/2010/main" val="0"/>
              </a:ext>
            </a:extLst>
          </a:blip>
          <a:srcRect l="24306" t="7488" r="18406"/>
          <a:stretch>
            <a:fillRect/>
          </a:stretch>
        </p:blipFill>
        <p:spPr>
          <a:xfrm>
            <a:off x="2484665" y="5110063"/>
            <a:ext cx="3348037" cy="3444426"/>
          </a:xfrm>
          <a:prstGeom prst="rect">
            <a:avLst/>
          </a:prstGeom>
        </p:spPr>
      </p:pic>
    </p:spTree>
    <p:extLst>
      <p:ext uri="{BB962C8B-B14F-4D97-AF65-F5344CB8AC3E}">
        <p14:creationId xmlns:p14="http://schemas.microsoft.com/office/powerpoint/2010/main" val="182724774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99C9EE9F-37E8-4C34-8262-2AC50E3D5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56" y="1153741"/>
            <a:ext cx="6284686" cy="4003844"/>
          </a:xfrm>
          <a:prstGeom prst="rect">
            <a:avLst/>
          </a:prstGeom>
        </p:spPr>
      </p:pic>
      <p:sp>
        <p:nvSpPr>
          <p:cNvPr id="5" name="Ellipse 4">
            <a:extLst>
              <a:ext uri="{FF2B5EF4-FFF2-40B4-BE49-F238E27FC236}">
                <a16:creationId xmlns:a16="http://schemas.microsoft.com/office/drawing/2014/main" id="{59745405-CFF0-493F-9AC8-08E0CF8F1265}"/>
              </a:ext>
            </a:extLst>
          </p:cNvPr>
          <p:cNvSpPr/>
          <p:nvPr/>
        </p:nvSpPr>
        <p:spPr>
          <a:xfrm>
            <a:off x="798286" y="2510971"/>
            <a:ext cx="348343" cy="3628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Ellipse 9">
            <a:extLst>
              <a:ext uri="{FF2B5EF4-FFF2-40B4-BE49-F238E27FC236}">
                <a16:creationId xmlns:a16="http://schemas.microsoft.com/office/drawing/2014/main" id="{DFF84148-33BA-42CD-8CB5-46511849E9CF}"/>
              </a:ext>
            </a:extLst>
          </p:cNvPr>
          <p:cNvSpPr/>
          <p:nvPr/>
        </p:nvSpPr>
        <p:spPr>
          <a:xfrm>
            <a:off x="2551792" y="2974234"/>
            <a:ext cx="348343" cy="3628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Ellipse 10">
            <a:extLst>
              <a:ext uri="{FF2B5EF4-FFF2-40B4-BE49-F238E27FC236}">
                <a16:creationId xmlns:a16="http://schemas.microsoft.com/office/drawing/2014/main" id="{39098155-C516-4DA8-8EAF-A8939C3AF766}"/>
              </a:ext>
            </a:extLst>
          </p:cNvPr>
          <p:cNvSpPr/>
          <p:nvPr/>
        </p:nvSpPr>
        <p:spPr>
          <a:xfrm>
            <a:off x="4285342" y="3462564"/>
            <a:ext cx="348343" cy="3628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cxnSp>
        <p:nvCxnSpPr>
          <p:cNvPr id="3" name="Connecteur droit avec flèche 2">
            <a:extLst>
              <a:ext uri="{FF2B5EF4-FFF2-40B4-BE49-F238E27FC236}">
                <a16:creationId xmlns:a16="http://schemas.microsoft.com/office/drawing/2014/main" id="{E5C4D78F-0E25-48D0-BED3-1CED647A4536}"/>
              </a:ext>
            </a:extLst>
          </p:cNvPr>
          <p:cNvCxnSpPr>
            <a:stCxn id="11" idx="2"/>
            <a:endCxn id="10" idx="5"/>
          </p:cNvCxnSpPr>
          <p:nvPr/>
        </p:nvCxnSpPr>
        <p:spPr>
          <a:xfrm flipH="1" flipV="1">
            <a:off x="2849121" y="3283953"/>
            <a:ext cx="1436221" cy="36004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C15D2B4B-3D42-4495-9895-769D30C313AF}"/>
              </a:ext>
            </a:extLst>
          </p:cNvPr>
          <p:cNvCxnSpPr/>
          <p:nvPr/>
        </p:nvCxnSpPr>
        <p:spPr>
          <a:xfrm flipH="1" flipV="1">
            <a:off x="1096521" y="2795623"/>
            <a:ext cx="1436221" cy="36004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44C052AB-0BE5-4E08-B2FF-AF07C65BF5C8}"/>
              </a:ext>
            </a:extLst>
          </p:cNvPr>
          <p:cNvSpPr txBox="1"/>
          <p:nvPr/>
        </p:nvSpPr>
        <p:spPr>
          <a:xfrm>
            <a:off x="3177969" y="3462564"/>
            <a:ext cx="502061"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50cm</a:t>
            </a:r>
          </a:p>
        </p:txBody>
      </p:sp>
      <p:sp>
        <p:nvSpPr>
          <p:cNvPr id="15" name="ZoneTexte 14">
            <a:extLst>
              <a:ext uri="{FF2B5EF4-FFF2-40B4-BE49-F238E27FC236}">
                <a16:creationId xmlns:a16="http://schemas.microsoft.com/office/drawing/2014/main" id="{87049382-E25D-4451-AC36-717910BADC59}"/>
              </a:ext>
            </a:extLst>
          </p:cNvPr>
          <p:cNvSpPr txBox="1"/>
          <p:nvPr/>
        </p:nvSpPr>
        <p:spPr>
          <a:xfrm>
            <a:off x="1492044" y="3037732"/>
            <a:ext cx="502061"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50cm</a:t>
            </a:r>
          </a:p>
        </p:txBody>
      </p:sp>
      <p:cxnSp>
        <p:nvCxnSpPr>
          <p:cNvPr id="17" name="Connecteur droit avec flèche 16">
            <a:extLst>
              <a:ext uri="{FF2B5EF4-FFF2-40B4-BE49-F238E27FC236}">
                <a16:creationId xmlns:a16="http://schemas.microsoft.com/office/drawing/2014/main" id="{4C33E9CA-51B6-4AE1-95EA-6857D7E24ACE}"/>
              </a:ext>
            </a:extLst>
          </p:cNvPr>
          <p:cNvCxnSpPr/>
          <p:nvPr/>
        </p:nvCxnSpPr>
        <p:spPr>
          <a:xfrm>
            <a:off x="447675" y="2624138"/>
            <a:ext cx="354466" cy="944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FBB10CED-F718-4281-8907-D361FAF8E287}"/>
              </a:ext>
            </a:extLst>
          </p:cNvPr>
          <p:cNvCxnSpPr/>
          <p:nvPr/>
        </p:nvCxnSpPr>
        <p:spPr>
          <a:xfrm flipH="1" flipV="1">
            <a:off x="216694" y="2558596"/>
            <a:ext cx="247650" cy="7030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BC3C897E-45C2-418C-917D-81F706654251}"/>
              </a:ext>
            </a:extLst>
          </p:cNvPr>
          <p:cNvCxnSpPr/>
          <p:nvPr/>
        </p:nvCxnSpPr>
        <p:spPr>
          <a:xfrm flipH="1" flipV="1">
            <a:off x="4610886" y="3738949"/>
            <a:ext cx="1436221" cy="36004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12A7C0E3-C3EA-4033-BA59-4002DE40948C}"/>
              </a:ext>
            </a:extLst>
          </p:cNvPr>
          <p:cNvSpPr txBox="1"/>
          <p:nvPr/>
        </p:nvSpPr>
        <p:spPr>
          <a:xfrm>
            <a:off x="4939734" y="3917560"/>
            <a:ext cx="502061"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50cm</a:t>
            </a:r>
          </a:p>
        </p:txBody>
      </p:sp>
      <p:sp>
        <p:nvSpPr>
          <p:cNvPr id="25" name="Ellipse 24">
            <a:extLst>
              <a:ext uri="{FF2B5EF4-FFF2-40B4-BE49-F238E27FC236}">
                <a16:creationId xmlns:a16="http://schemas.microsoft.com/office/drawing/2014/main" id="{FA25D9C3-CBB5-41C1-A50D-3C6A1B110165}"/>
              </a:ext>
            </a:extLst>
          </p:cNvPr>
          <p:cNvSpPr/>
          <p:nvPr/>
        </p:nvSpPr>
        <p:spPr>
          <a:xfrm>
            <a:off x="6031597" y="3949956"/>
            <a:ext cx="348343" cy="3628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Tree>
    <p:extLst>
      <p:ext uri="{BB962C8B-B14F-4D97-AF65-F5344CB8AC3E}">
        <p14:creationId xmlns:p14="http://schemas.microsoft.com/office/powerpoint/2010/main" val="300870205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C60897D-1AEC-4376-96FC-8C7EC2B60763}"/>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38</a:t>
            </a:r>
            <a:endParaRPr lang="fr-FR" sz="1300"/>
          </a:p>
          <a:p>
            <a:endParaRPr lang="fr-FR" sz="1300"/>
          </a:p>
          <a:p>
            <a:pPr rtl="0"/>
            <a:r>
              <a:rPr lang="en-GB" sz="1300" b="0" i="0" u="none" strike="noStrike">
                <a:highlight>
                  <a:srgbClr val="000000">
                    <a:alpha val="0"/>
                  </a:srgbClr>
                </a:highlight>
                <a:latin typeface="Calibri"/>
              </a:rPr>
              <a:t>Repeat steps 33 to 37 all around the Pooldeck </a:t>
            </a:r>
          </a:p>
        </p:txBody>
      </p:sp>
      <p:pic>
        <p:nvPicPr>
          <p:cNvPr id="3" name="Image 2">
            <a:extLst>
              <a:ext uri="{FF2B5EF4-FFF2-40B4-BE49-F238E27FC236}">
                <a16:creationId xmlns:a16="http://schemas.microsoft.com/office/drawing/2014/main" id="{9FD8FDAE-A97D-4C12-A111-ADF61EF37394}"/>
              </a:ext>
            </a:extLst>
          </p:cNvPr>
          <p:cNvPicPr>
            <a:picLocks noChangeAspect="1"/>
          </p:cNvPicPr>
          <p:nvPr/>
        </p:nvPicPr>
        <p:blipFill>
          <a:blip r:embed="rId2">
            <a:extLst>
              <a:ext uri="{28A0092B-C50C-407E-A947-70E740481C1C}">
                <a14:useLocalDpi xmlns:a14="http://schemas.microsoft.com/office/drawing/2010/main" val="0"/>
              </a:ext>
            </a:extLst>
          </a:blip>
          <a:srcRect l="8293" t="17256" r="4306" b="14355"/>
          <a:stretch>
            <a:fillRect/>
          </a:stretch>
        </p:blipFill>
        <p:spPr>
          <a:xfrm>
            <a:off x="322931" y="2093880"/>
            <a:ext cx="5994013" cy="3143250"/>
          </a:xfrm>
          <a:prstGeom prst="rect">
            <a:avLst/>
          </a:prstGeom>
        </p:spPr>
      </p:pic>
    </p:spTree>
    <p:extLst>
      <p:ext uri="{BB962C8B-B14F-4D97-AF65-F5344CB8AC3E}">
        <p14:creationId xmlns:p14="http://schemas.microsoft.com/office/powerpoint/2010/main" val="370216771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C60897D-1AEC-4376-96FC-8C7EC2B60763}"/>
              </a:ext>
            </a:extLst>
          </p:cNvPr>
          <p:cNvSpPr txBox="1"/>
          <p:nvPr/>
        </p:nvSpPr>
        <p:spPr>
          <a:xfrm>
            <a:off x="269750" y="966411"/>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39</a:t>
            </a:r>
            <a:endParaRPr lang="fr-FR" sz="1300"/>
          </a:p>
          <a:p>
            <a:endParaRPr lang="fr-FR" sz="1300"/>
          </a:p>
          <a:p>
            <a:pPr rtl="0"/>
            <a:r>
              <a:rPr lang="en-GB" sz="1300" b="0" i="0" u="none" strike="noStrike">
                <a:highlight>
                  <a:srgbClr val="000000">
                    <a:alpha val="0"/>
                  </a:srgbClr>
                </a:highlight>
                <a:latin typeface="Calibri"/>
              </a:rPr>
              <a:t>Position the aluminium edging strip as shown below</a:t>
            </a:r>
          </a:p>
        </p:txBody>
      </p:sp>
      <p:pic>
        <p:nvPicPr>
          <p:cNvPr id="4" name="Image 3">
            <a:extLst>
              <a:ext uri="{FF2B5EF4-FFF2-40B4-BE49-F238E27FC236}">
                <a16:creationId xmlns:a16="http://schemas.microsoft.com/office/drawing/2014/main" id="{24DDF1F8-20A0-4A19-9A05-BCE38CC25F04}"/>
              </a:ext>
            </a:extLst>
          </p:cNvPr>
          <p:cNvPicPr>
            <a:picLocks noChangeAspect="1"/>
          </p:cNvPicPr>
          <p:nvPr/>
        </p:nvPicPr>
        <p:blipFill>
          <a:blip r:embed="rId2">
            <a:extLst>
              <a:ext uri="{28A0092B-C50C-407E-A947-70E740481C1C}">
                <a14:useLocalDpi xmlns:a14="http://schemas.microsoft.com/office/drawing/2010/main" val="0"/>
              </a:ext>
            </a:extLst>
          </a:blip>
          <a:srcRect t="8675" r="14486" b="16802"/>
          <a:stretch>
            <a:fillRect/>
          </a:stretch>
        </p:blipFill>
        <p:spPr>
          <a:xfrm>
            <a:off x="247650" y="2194345"/>
            <a:ext cx="5440975" cy="3177755"/>
          </a:xfrm>
          <a:prstGeom prst="rect">
            <a:avLst/>
          </a:prstGeom>
        </p:spPr>
      </p:pic>
      <p:sp>
        <p:nvSpPr>
          <p:cNvPr id="8" name="ZoneTexte 7">
            <a:extLst>
              <a:ext uri="{FF2B5EF4-FFF2-40B4-BE49-F238E27FC236}">
                <a16:creationId xmlns:a16="http://schemas.microsoft.com/office/drawing/2014/main" id="{91DC7F96-AEFE-4612-9E93-0F5D825094DC}"/>
              </a:ext>
            </a:extLst>
          </p:cNvPr>
          <p:cNvSpPr txBox="1"/>
          <p:nvPr/>
        </p:nvSpPr>
        <p:spPr>
          <a:xfrm>
            <a:off x="2238741" y="1794338"/>
            <a:ext cx="590226"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Aluminium edging strip</a:t>
            </a:r>
          </a:p>
        </p:txBody>
      </p:sp>
      <p:cxnSp>
        <p:nvCxnSpPr>
          <p:cNvPr id="3" name="Connecteur droit 2">
            <a:extLst>
              <a:ext uri="{FF2B5EF4-FFF2-40B4-BE49-F238E27FC236}">
                <a16:creationId xmlns:a16="http://schemas.microsoft.com/office/drawing/2014/main" id="{E85CA30B-6496-439D-B2FD-34D93FCC9020}"/>
              </a:ext>
            </a:extLst>
          </p:cNvPr>
          <p:cNvCxnSpPr>
            <a:endCxn id="8" idx="1"/>
          </p:cNvCxnSpPr>
          <p:nvPr/>
        </p:nvCxnSpPr>
        <p:spPr>
          <a:xfrm flipV="1">
            <a:off x="1320800" y="1917449"/>
            <a:ext cx="917941" cy="1086101"/>
          </a:xfrm>
          <a:prstGeom prst="line">
            <a:avLst/>
          </a:prstGeom>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C36E12E1-3421-4BEE-9152-326E73B26480}"/>
              </a:ext>
            </a:extLst>
          </p:cNvPr>
          <p:cNvSpPr/>
          <p:nvPr/>
        </p:nvSpPr>
        <p:spPr>
          <a:xfrm>
            <a:off x="142835" y="1769806"/>
            <a:ext cx="6067020" cy="40975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12C394F8-B59F-4245-923E-E3FA6A854CF2}"/>
              </a:ext>
            </a:extLst>
          </p:cNvPr>
          <p:cNvSpPr/>
          <p:nvPr/>
        </p:nvSpPr>
        <p:spPr>
          <a:xfrm>
            <a:off x="5688624" y="5434799"/>
            <a:ext cx="521229" cy="4127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2" name="Rectangle 11">
            <a:extLst>
              <a:ext uri="{FF2B5EF4-FFF2-40B4-BE49-F238E27FC236}">
                <a16:creationId xmlns:a16="http://schemas.microsoft.com/office/drawing/2014/main" id="{DF2CA349-17DE-47FC-8D62-82EE3CCA981C}"/>
              </a:ext>
            </a:extLst>
          </p:cNvPr>
          <p:cNvSpPr/>
          <p:nvPr/>
        </p:nvSpPr>
        <p:spPr>
          <a:xfrm>
            <a:off x="142835" y="6015042"/>
            <a:ext cx="2987227" cy="29469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B6B2B983-5344-4758-835B-D923F5D5D028}"/>
              </a:ext>
            </a:extLst>
          </p:cNvPr>
          <p:cNvSpPr/>
          <p:nvPr/>
        </p:nvSpPr>
        <p:spPr>
          <a:xfrm>
            <a:off x="2608833" y="8549179"/>
            <a:ext cx="521229" cy="4127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
        <p:nvSpPr>
          <p:cNvPr id="17" name="Rectangle 16">
            <a:extLst>
              <a:ext uri="{FF2B5EF4-FFF2-40B4-BE49-F238E27FC236}">
                <a16:creationId xmlns:a16="http://schemas.microsoft.com/office/drawing/2014/main" id="{A32CA268-B07D-46BE-8C6E-F4301E1FD4AB}"/>
              </a:ext>
            </a:extLst>
          </p:cNvPr>
          <p:cNvSpPr/>
          <p:nvPr/>
        </p:nvSpPr>
        <p:spPr>
          <a:xfrm>
            <a:off x="3222627" y="6003698"/>
            <a:ext cx="2987227" cy="29469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9" name="Rectangle 18">
            <a:extLst>
              <a:ext uri="{FF2B5EF4-FFF2-40B4-BE49-F238E27FC236}">
                <a16:creationId xmlns:a16="http://schemas.microsoft.com/office/drawing/2014/main" id="{9C1F9C8A-F196-430C-BAF6-C9400D59F7A3}"/>
              </a:ext>
            </a:extLst>
          </p:cNvPr>
          <p:cNvSpPr/>
          <p:nvPr/>
        </p:nvSpPr>
        <p:spPr>
          <a:xfrm>
            <a:off x="5688625" y="8537835"/>
            <a:ext cx="521229" cy="4127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pic>
        <p:nvPicPr>
          <p:cNvPr id="20" name="Image 19">
            <a:extLst>
              <a:ext uri="{FF2B5EF4-FFF2-40B4-BE49-F238E27FC236}">
                <a16:creationId xmlns:a16="http://schemas.microsoft.com/office/drawing/2014/main" id="{319CE6DB-FBF1-4AE7-A62C-A8CA4EF6DE50}"/>
              </a:ext>
            </a:extLst>
          </p:cNvPr>
          <p:cNvPicPr>
            <a:picLocks noChangeAspect="1"/>
          </p:cNvPicPr>
          <p:nvPr/>
        </p:nvPicPr>
        <p:blipFill>
          <a:blip r:embed="rId3">
            <a:extLst>
              <a:ext uri="{28A0092B-C50C-407E-A947-70E740481C1C}">
                <a14:useLocalDpi xmlns:a14="http://schemas.microsoft.com/office/drawing/2010/main" val="0"/>
              </a:ext>
            </a:extLst>
          </a:blip>
          <a:srcRect l="20573"/>
          <a:stretch>
            <a:fillRect/>
          </a:stretch>
        </p:blipFill>
        <p:spPr>
          <a:xfrm>
            <a:off x="3330667" y="6144296"/>
            <a:ext cx="2771146" cy="2338195"/>
          </a:xfrm>
          <a:prstGeom prst="rect">
            <a:avLst/>
          </a:prstGeom>
        </p:spPr>
      </p:pic>
      <p:pic>
        <p:nvPicPr>
          <p:cNvPr id="21" name="Image 20">
            <a:extLst>
              <a:ext uri="{FF2B5EF4-FFF2-40B4-BE49-F238E27FC236}">
                <a16:creationId xmlns:a16="http://schemas.microsoft.com/office/drawing/2014/main" id="{291D8F36-D77C-47CE-8707-4840069CA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0" y="6132952"/>
            <a:ext cx="2798318" cy="2342184"/>
          </a:xfrm>
          <a:prstGeom prst="rect">
            <a:avLst/>
          </a:prstGeom>
        </p:spPr>
      </p:pic>
      <p:cxnSp>
        <p:nvCxnSpPr>
          <p:cNvPr id="9" name="Connecteur droit 8">
            <a:extLst>
              <a:ext uri="{FF2B5EF4-FFF2-40B4-BE49-F238E27FC236}">
                <a16:creationId xmlns:a16="http://schemas.microsoft.com/office/drawing/2014/main" id="{14876C5B-BD0C-4129-89F2-98A9877BC5A2}"/>
              </a:ext>
            </a:extLst>
          </p:cNvPr>
          <p:cNvCxnSpPr/>
          <p:nvPr/>
        </p:nvCxnSpPr>
        <p:spPr>
          <a:xfrm flipH="1">
            <a:off x="1003300" y="7302500"/>
            <a:ext cx="0" cy="7747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982DEDC-AAA4-4FC0-A72E-168576B601FE}"/>
              </a:ext>
            </a:extLst>
          </p:cNvPr>
          <p:cNvCxnSpPr/>
          <p:nvPr/>
        </p:nvCxnSpPr>
        <p:spPr>
          <a:xfrm flipH="1">
            <a:off x="4114800" y="7423150"/>
            <a:ext cx="0" cy="7747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69904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C60897D-1AEC-4376-96FC-8C7EC2B60763}"/>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40</a:t>
            </a:r>
            <a:endParaRPr lang="fr-FR" sz="1300"/>
          </a:p>
          <a:p>
            <a:endParaRPr lang="fr-FR" sz="1300"/>
          </a:p>
          <a:p>
            <a:pPr rtl="0"/>
            <a:r>
              <a:rPr lang="en-GB" sz="1300" b="0" i="0" u="none" strike="noStrike">
                <a:highlight>
                  <a:srgbClr val="000000">
                    <a:alpha val="0"/>
                  </a:srgbClr>
                </a:highlight>
                <a:latin typeface="Calibri"/>
              </a:rPr>
              <a:t>Drill a Ø4mm hole 5cm from the edge</a:t>
            </a:r>
          </a:p>
        </p:txBody>
      </p:sp>
      <p:pic>
        <p:nvPicPr>
          <p:cNvPr id="3" name="Image 2">
            <a:extLst>
              <a:ext uri="{FF2B5EF4-FFF2-40B4-BE49-F238E27FC236}">
                <a16:creationId xmlns:a16="http://schemas.microsoft.com/office/drawing/2014/main" id="{94FF4252-8306-432A-8DF7-9C9EBF1FD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66" y="1973524"/>
            <a:ext cx="4843463" cy="2666467"/>
          </a:xfrm>
          <a:prstGeom prst="rect">
            <a:avLst/>
          </a:prstGeom>
        </p:spPr>
      </p:pic>
      <p:pic>
        <p:nvPicPr>
          <p:cNvPr id="8" name="Image 7">
            <a:extLst>
              <a:ext uri="{FF2B5EF4-FFF2-40B4-BE49-F238E27FC236}">
                <a16:creationId xmlns:a16="http://schemas.microsoft.com/office/drawing/2014/main" id="{5AC3A80F-AD84-49BF-AE6D-C0512E58E75F}"/>
              </a:ext>
            </a:extLst>
          </p:cNvPr>
          <p:cNvPicPr>
            <a:picLocks noChangeAspect="1"/>
          </p:cNvPicPr>
          <p:nvPr/>
        </p:nvPicPr>
        <p:blipFill>
          <a:blip r:embed="rId3">
            <a:extLst>
              <a:ext uri="{28A0092B-C50C-407E-A947-70E740481C1C}">
                <a14:useLocalDpi xmlns:a14="http://schemas.microsoft.com/office/drawing/2010/main" val="0"/>
              </a:ext>
            </a:extLst>
          </a:blip>
          <a:srcRect r="20765"/>
          <a:stretch>
            <a:fillRect/>
          </a:stretch>
        </p:blipFill>
        <p:spPr>
          <a:xfrm>
            <a:off x="396158" y="4909972"/>
            <a:ext cx="4790671" cy="2550834"/>
          </a:xfrm>
          <a:prstGeom prst="rect">
            <a:avLst/>
          </a:prstGeom>
        </p:spPr>
      </p:pic>
      <p:sp>
        <p:nvSpPr>
          <p:cNvPr id="9" name="Rectangle 8">
            <a:extLst>
              <a:ext uri="{FF2B5EF4-FFF2-40B4-BE49-F238E27FC236}">
                <a16:creationId xmlns:a16="http://schemas.microsoft.com/office/drawing/2014/main" id="{77F80581-6B5F-4A6F-9D42-DD2CA1291B8D}"/>
              </a:ext>
            </a:extLst>
          </p:cNvPr>
          <p:cNvSpPr/>
          <p:nvPr/>
        </p:nvSpPr>
        <p:spPr>
          <a:xfrm>
            <a:off x="134873" y="1835593"/>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538C379C-F76C-41FB-9439-DAE2CC50D660}"/>
              </a:ext>
            </a:extLst>
          </p:cNvPr>
          <p:cNvSpPr/>
          <p:nvPr/>
        </p:nvSpPr>
        <p:spPr>
          <a:xfrm>
            <a:off x="5690857" y="424810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cxnSp>
        <p:nvCxnSpPr>
          <p:cNvPr id="4" name="Connecteur droit 3">
            <a:extLst>
              <a:ext uri="{FF2B5EF4-FFF2-40B4-BE49-F238E27FC236}">
                <a16:creationId xmlns:a16="http://schemas.microsoft.com/office/drawing/2014/main" id="{544A73F0-3DFC-41A4-836A-14C147E9DBD2}"/>
              </a:ext>
            </a:extLst>
          </p:cNvPr>
          <p:cNvCxnSpPr/>
          <p:nvPr/>
        </p:nvCxnSpPr>
        <p:spPr>
          <a:xfrm flipH="1">
            <a:off x="1003300" y="3306757"/>
            <a:ext cx="1333500" cy="1049343"/>
          </a:xfrm>
          <a:prstGeom prst="line">
            <a:avLst/>
          </a:prstGeom>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49D24093-027A-4D09-8465-957AEE24FE50}"/>
              </a:ext>
            </a:extLst>
          </p:cNvPr>
          <p:cNvSpPr txBox="1"/>
          <p:nvPr/>
        </p:nvSpPr>
        <p:spPr>
          <a:xfrm>
            <a:off x="149224" y="4385211"/>
            <a:ext cx="10038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4mm drill bit</a:t>
            </a:r>
          </a:p>
        </p:txBody>
      </p:sp>
      <p:sp>
        <p:nvSpPr>
          <p:cNvPr id="20" name="Rectangle 19">
            <a:extLst>
              <a:ext uri="{FF2B5EF4-FFF2-40B4-BE49-F238E27FC236}">
                <a16:creationId xmlns:a16="http://schemas.microsoft.com/office/drawing/2014/main" id="{29CE1D8E-FC37-4920-882E-0FEA60C434B6}"/>
              </a:ext>
            </a:extLst>
          </p:cNvPr>
          <p:cNvSpPr/>
          <p:nvPr/>
        </p:nvSpPr>
        <p:spPr>
          <a:xfrm>
            <a:off x="149224" y="4777922"/>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1" name="Rectangle 20">
            <a:extLst>
              <a:ext uri="{FF2B5EF4-FFF2-40B4-BE49-F238E27FC236}">
                <a16:creationId xmlns:a16="http://schemas.microsoft.com/office/drawing/2014/main" id="{AD7D3695-4B7A-4F13-B3F1-D45F8ACE4162}"/>
              </a:ext>
            </a:extLst>
          </p:cNvPr>
          <p:cNvSpPr/>
          <p:nvPr/>
        </p:nvSpPr>
        <p:spPr>
          <a:xfrm>
            <a:off x="5705208" y="719043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Tree>
    <p:extLst>
      <p:ext uri="{BB962C8B-B14F-4D97-AF65-F5344CB8AC3E}">
        <p14:creationId xmlns:p14="http://schemas.microsoft.com/office/powerpoint/2010/main" val="166932015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9" name="Image 8">
            <a:extLst>
              <a:ext uri="{FF2B5EF4-FFF2-40B4-BE49-F238E27FC236}">
                <a16:creationId xmlns:a16="http://schemas.microsoft.com/office/drawing/2014/main" id="{FC555C64-4641-402E-94AE-FC3EA5E6F3B3}"/>
              </a:ext>
            </a:extLst>
          </p:cNvPr>
          <p:cNvPicPr>
            <a:picLocks noChangeAspect="1"/>
          </p:cNvPicPr>
          <p:nvPr/>
        </p:nvPicPr>
        <p:blipFill>
          <a:blip r:embed="rId2">
            <a:extLst>
              <a:ext uri="{28A0092B-C50C-407E-A947-70E740481C1C}">
                <a14:useLocalDpi xmlns:a14="http://schemas.microsoft.com/office/drawing/2010/main" val="0"/>
              </a:ext>
            </a:extLst>
          </a:blip>
          <a:srcRect t="21291" r="17862"/>
          <a:stretch>
            <a:fillRect/>
          </a:stretch>
        </p:blipFill>
        <p:spPr>
          <a:xfrm>
            <a:off x="859652" y="3972544"/>
            <a:ext cx="5120234" cy="2677789"/>
          </a:xfrm>
          <a:prstGeom prst="rect">
            <a:avLst/>
          </a:prstGeom>
        </p:spPr>
      </p:pic>
      <p:pic>
        <p:nvPicPr>
          <p:cNvPr id="3" name="Image 2">
            <a:extLst>
              <a:ext uri="{FF2B5EF4-FFF2-40B4-BE49-F238E27FC236}">
                <a16:creationId xmlns:a16="http://schemas.microsoft.com/office/drawing/2014/main" id="{D2AC4D40-051A-4B3E-86CF-9F9925F590D0}"/>
              </a:ext>
            </a:extLst>
          </p:cNvPr>
          <p:cNvPicPr>
            <a:picLocks noChangeAspect="1"/>
          </p:cNvPicPr>
          <p:nvPr/>
        </p:nvPicPr>
        <p:blipFill>
          <a:blip r:embed="rId3">
            <a:extLst>
              <a:ext uri="{28A0092B-C50C-407E-A947-70E740481C1C}">
                <a14:useLocalDpi xmlns:a14="http://schemas.microsoft.com/office/drawing/2010/main" val="0"/>
              </a:ext>
            </a:extLst>
          </a:blip>
          <a:srcRect l="17249" t="27089"/>
          <a:stretch>
            <a:fillRect/>
          </a:stretch>
        </p:blipFill>
        <p:spPr>
          <a:xfrm>
            <a:off x="737793" y="1128625"/>
            <a:ext cx="4534919" cy="2677789"/>
          </a:xfrm>
          <a:prstGeom prst="rect">
            <a:avLst/>
          </a:prstGeom>
        </p:spPr>
      </p:pic>
      <p:sp>
        <p:nvSpPr>
          <p:cNvPr id="7" name="Rectangle 6">
            <a:extLst>
              <a:ext uri="{FF2B5EF4-FFF2-40B4-BE49-F238E27FC236}">
                <a16:creationId xmlns:a16="http://schemas.microsoft.com/office/drawing/2014/main" id="{160DDA91-2C8E-4703-932F-8B63274F4A1A}"/>
              </a:ext>
            </a:extLst>
          </p:cNvPr>
          <p:cNvSpPr/>
          <p:nvPr/>
        </p:nvSpPr>
        <p:spPr>
          <a:xfrm>
            <a:off x="152134" y="1119695"/>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8" name="Rectangle 7">
            <a:extLst>
              <a:ext uri="{FF2B5EF4-FFF2-40B4-BE49-F238E27FC236}">
                <a16:creationId xmlns:a16="http://schemas.microsoft.com/office/drawing/2014/main" id="{388884B7-0F09-49CD-A7A9-D81C472E255C}"/>
              </a:ext>
            </a:extLst>
          </p:cNvPr>
          <p:cNvSpPr/>
          <p:nvPr/>
        </p:nvSpPr>
        <p:spPr>
          <a:xfrm>
            <a:off x="5708118" y="3532207"/>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10" name="Rectangle 9">
            <a:extLst>
              <a:ext uri="{FF2B5EF4-FFF2-40B4-BE49-F238E27FC236}">
                <a16:creationId xmlns:a16="http://schemas.microsoft.com/office/drawing/2014/main" id="{A50B2C93-1328-4DE3-8807-ED96D32E5809}"/>
              </a:ext>
            </a:extLst>
          </p:cNvPr>
          <p:cNvSpPr/>
          <p:nvPr/>
        </p:nvSpPr>
        <p:spPr>
          <a:xfrm>
            <a:off x="166485" y="4062024"/>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E583BF29-B211-4718-8539-FFE5C75AF4D1}"/>
              </a:ext>
            </a:extLst>
          </p:cNvPr>
          <p:cNvSpPr/>
          <p:nvPr/>
        </p:nvSpPr>
        <p:spPr>
          <a:xfrm>
            <a:off x="5722469" y="6474536"/>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spTree>
    <p:extLst>
      <p:ext uri="{BB962C8B-B14F-4D97-AF65-F5344CB8AC3E}">
        <p14:creationId xmlns:p14="http://schemas.microsoft.com/office/powerpoint/2010/main" val="298500402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79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7" name="ZoneTexte 6">
            <a:extLst>
              <a:ext uri="{FF2B5EF4-FFF2-40B4-BE49-F238E27FC236}">
                <a16:creationId xmlns:a16="http://schemas.microsoft.com/office/drawing/2014/main" id="{3C60897D-1AEC-4376-96FC-8C7EC2B60763}"/>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41</a:t>
            </a:r>
            <a:endParaRPr lang="fr-FR" sz="1300"/>
          </a:p>
          <a:p>
            <a:endParaRPr lang="fr-FR" sz="1300"/>
          </a:p>
          <a:p>
            <a:pPr rtl="0"/>
            <a:r>
              <a:rPr lang="en-GB" sz="1300" b="0" i="0" u="none" strike="noStrike">
                <a:highlight>
                  <a:srgbClr val="000000">
                    <a:alpha val="0"/>
                  </a:srgbClr>
                </a:highlight>
                <a:latin typeface="Calibri"/>
              </a:rPr>
              <a:t>Screw in place with 4.8x25 screws</a:t>
            </a:r>
          </a:p>
        </p:txBody>
      </p:sp>
      <p:pic>
        <p:nvPicPr>
          <p:cNvPr id="3" name="Image 2">
            <a:extLst>
              <a:ext uri="{FF2B5EF4-FFF2-40B4-BE49-F238E27FC236}">
                <a16:creationId xmlns:a16="http://schemas.microsoft.com/office/drawing/2014/main" id="{00D00322-C23F-4BD7-B712-4A5D25A90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31" y="1923008"/>
            <a:ext cx="4902212" cy="2579414"/>
          </a:xfrm>
          <a:prstGeom prst="rect">
            <a:avLst/>
          </a:prstGeom>
        </p:spPr>
      </p:pic>
      <p:pic>
        <p:nvPicPr>
          <p:cNvPr id="5" name="Image 4">
            <a:extLst>
              <a:ext uri="{FF2B5EF4-FFF2-40B4-BE49-F238E27FC236}">
                <a16:creationId xmlns:a16="http://schemas.microsoft.com/office/drawing/2014/main" id="{B875616F-2B4C-4EEF-9FE6-84B217BD1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24" y="4903355"/>
            <a:ext cx="4894194" cy="2704927"/>
          </a:xfrm>
          <a:prstGeom prst="rect">
            <a:avLst/>
          </a:prstGeom>
        </p:spPr>
      </p:pic>
      <p:sp>
        <p:nvSpPr>
          <p:cNvPr id="8" name="Rectangle 7">
            <a:extLst>
              <a:ext uri="{FF2B5EF4-FFF2-40B4-BE49-F238E27FC236}">
                <a16:creationId xmlns:a16="http://schemas.microsoft.com/office/drawing/2014/main" id="{B8B7D833-532C-434D-9774-E0AB67379067}"/>
              </a:ext>
            </a:extLst>
          </p:cNvPr>
          <p:cNvSpPr/>
          <p:nvPr/>
        </p:nvSpPr>
        <p:spPr>
          <a:xfrm>
            <a:off x="134873" y="1835593"/>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BC555B53-DB19-476B-858A-EFD76B59E545}"/>
              </a:ext>
            </a:extLst>
          </p:cNvPr>
          <p:cNvSpPr/>
          <p:nvPr/>
        </p:nvSpPr>
        <p:spPr>
          <a:xfrm>
            <a:off x="5690857" y="424810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0" name="Rectangle 9">
            <a:extLst>
              <a:ext uri="{FF2B5EF4-FFF2-40B4-BE49-F238E27FC236}">
                <a16:creationId xmlns:a16="http://schemas.microsoft.com/office/drawing/2014/main" id="{59F53046-56D4-4C8F-966F-AE805ECAAD5A}"/>
              </a:ext>
            </a:extLst>
          </p:cNvPr>
          <p:cNvSpPr/>
          <p:nvPr/>
        </p:nvSpPr>
        <p:spPr>
          <a:xfrm>
            <a:off x="149224" y="4777922"/>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9A7265B2-37F8-442D-B2A7-392926DD999A}"/>
              </a:ext>
            </a:extLst>
          </p:cNvPr>
          <p:cNvSpPr/>
          <p:nvPr/>
        </p:nvSpPr>
        <p:spPr>
          <a:xfrm>
            <a:off x="5705208" y="719043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
        <p:nvSpPr>
          <p:cNvPr id="12" name="ZoneTexte 11">
            <a:extLst>
              <a:ext uri="{FF2B5EF4-FFF2-40B4-BE49-F238E27FC236}">
                <a16:creationId xmlns:a16="http://schemas.microsoft.com/office/drawing/2014/main" id="{47DD3C4B-6DAC-4D94-BAD2-5399B792F205}"/>
              </a:ext>
            </a:extLst>
          </p:cNvPr>
          <p:cNvSpPr txBox="1"/>
          <p:nvPr/>
        </p:nvSpPr>
        <p:spPr>
          <a:xfrm>
            <a:off x="5333227" y="2407798"/>
            <a:ext cx="71526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(4.8x25)</a:t>
            </a:r>
          </a:p>
        </p:txBody>
      </p:sp>
      <p:cxnSp>
        <p:nvCxnSpPr>
          <p:cNvPr id="4" name="Connecteur droit 3">
            <a:extLst>
              <a:ext uri="{FF2B5EF4-FFF2-40B4-BE49-F238E27FC236}">
                <a16:creationId xmlns:a16="http://schemas.microsoft.com/office/drawing/2014/main" id="{7BFE6A1D-C1F9-4E9C-A4B2-176B978AD686}"/>
              </a:ext>
            </a:extLst>
          </p:cNvPr>
          <p:cNvCxnSpPr/>
          <p:nvPr/>
        </p:nvCxnSpPr>
        <p:spPr>
          <a:xfrm>
            <a:off x="2206171" y="2631148"/>
            <a:ext cx="323562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69134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a:t>
            </a:r>
            <a:endParaRPr lang="fr-FR"/>
          </a:p>
        </p:txBody>
      </p:sp>
      <p:sp>
        <p:nvSpPr>
          <p:cNvPr id="5" name="ZoneTexte 4">
            <a:extLst>
              <a:ext uri="{FF2B5EF4-FFF2-40B4-BE49-F238E27FC236}">
                <a16:creationId xmlns:a16="http://schemas.microsoft.com/office/drawing/2014/main" id="{E3AAD1E1-3334-415E-B93D-C9EDBF3A2B25}"/>
              </a:ext>
            </a:extLst>
          </p:cNvPr>
          <p:cNvSpPr txBox="1"/>
          <p:nvPr/>
        </p:nvSpPr>
        <p:spPr>
          <a:xfrm>
            <a:off x="134875" y="1126011"/>
            <a:ext cx="6588250" cy="7232749"/>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1</a:t>
            </a:r>
            <a:r>
              <a:rPr lang="en-GB" sz="1300" b="0" i="0" u="none" strike="noStrike">
                <a:highlight>
                  <a:srgbClr val="000000">
                    <a:alpha val="0"/>
                  </a:srgbClr>
                </a:highlight>
                <a:latin typeface="Calibri"/>
              </a:rPr>
              <a:t> Place the Pooldeck beams that will not be fitted with wheels on the trestles </a:t>
            </a:r>
          </a:p>
          <a:p>
            <a:endParaRPr lang="fr-FR" sz="1300"/>
          </a:p>
          <a:p>
            <a:endParaRPr lang="fr-FR">
              <a:solidFill>
                <a:schemeClr val="accent2"/>
              </a:solidFill>
            </a:endParaRPr>
          </a:p>
          <a:p>
            <a:pPr rtl="0"/>
            <a:r>
              <a:rPr lang="en-GB" sz="1500" b="0" i="0" u="none" strike="noStrike">
                <a:solidFill>
                  <a:srgbClr val="ED7D31"/>
                </a:solidFill>
                <a:highlight>
                  <a:srgbClr val="000000">
                    <a:alpha val="0"/>
                  </a:srgbClr>
                </a:highlight>
                <a:latin typeface="Calibri"/>
              </a:rPr>
              <a:t>OPTION 1: The Pooldeck travels lengthways, so the wheels should be positioned on the longest beams</a:t>
            </a: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pPr rtl="0"/>
            <a:r>
              <a:rPr lang="en-GB" sz="1500" b="0" i="0" u="none" strike="noStrike">
                <a:solidFill>
                  <a:srgbClr val="ED7D31"/>
                </a:solidFill>
                <a:highlight>
                  <a:srgbClr val="000000">
                    <a:alpha val="0"/>
                  </a:srgbClr>
                </a:highlight>
                <a:latin typeface="Calibri"/>
              </a:rPr>
              <a:t>OPTION 2: The Pooldeck travels widthways, so the wheels should be positioned on the shorter beams</a:t>
            </a: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endParaRPr lang="fr-FR" sz="1500">
              <a:solidFill>
                <a:schemeClr val="accent2"/>
              </a:solidFill>
            </a:endParaRPr>
          </a:p>
          <a:p>
            <a:r>
              <a:rPr lang="fr-FR" sz="1500">
                <a:solidFill>
                  <a:schemeClr val="accent2"/>
                </a:solidFill>
              </a:rPr>
              <a:t>	</a:t>
            </a:r>
          </a:p>
          <a:p>
            <a:pPr rtl="0"/>
            <a:r>
              <a:rPr lang="en-GB" sz="1200" b="0" i="0" u="none" strike="noStrike">
                <a:solidFill>
                  <a:srgbClr val="ED7D31"/>
                </a:solidFill>
                <a:highlight>
                  <a:srgbClr val="000000">
                    <a:alpha val="0"/>
                  </a:srgbClr>
                </a:highlight>
                <a:latin typeface="Calibri"/>
              </a:rPr>
              <a:t>		</a:t>
            </a:r>
            <a:r>
              <a:rPr lang="en-GB" sz="1200" b="0" i="0" u="sng" strike="noStrike">
                <a:highlight>
                  <a:srgbClr val="000000">
                    <a:alpha val="0"/>
                  </a:srgbClr>
                </a:highlight>
                <a:latin typeface="Calibri"/>
              </a:rPr>
              <a:t>If your Pooldeck is longer than 5m, the beams are slightly curved</a:t>
            </a:r>
            <a:endParaRPr lang="fr-FR" sz="1200"/>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2" name="Image 1">
            <a:extLst>
              <a:ext uri="{FF2B5EF4-FFF2-40B4-BE49-F238E27FC236}">
                <a16:creationId xmlns:a16="http://schemas.microsoft.com/office/drawing/2014/main" id="{8D31EE22-1052-44A0-8707-ACD9C8E84AD7}"/>
              </a:ext>
            </a:extLst>
          </p:cNvPr>
          <p:cNvPicPr>
            <a:picLocks noChangeAspect="1"/>
          </p:cNvPicPr>
          <p:nvPr/>
        </p:nvPicPr>
        <p:blipFill>
          <a:blip r:embed="rId2"/>
          <a:stretch>
            <a:fillRect/>
          </a:stretch>
        </p:blipFill>
        <p:spPr>
          <a:xfrm>
            <a:off x="210572" y="2650091"/>
            <a:ext cx="2571750" cy="1314450"/>
          </a:xfrm>
          <a:prstGeom prst="rect">
            <a:avLst/>
          </a:prstGeom>
        </p:spPr>
      </p:pic>
      <p:pic>
        <p:nvPicPr>
          <p:cNvPr id="3" name="Image 2">
            <a:extLst>
              <a:ext uri="{FF2B5EF4-FFF2-40B4-BE49-F238E27FC236}">
                <a16:creationId xmlns:a16="http://schemas.microsoft.com/office/drawing/2014/main" id="{2257833F-9010-4E60-A0B3-5C75987C388F}"/>
              </a:ext>
            </a:extLst>
          </p:cNvPr>
          <p:cNvPicPr>
            <a:picLocks noChangeAspect="1"/>
          </p:cNvPicPr>
          <p:nvPr/>
        </p:nvPicPr>
        <p:blipFill>
          <a:blip r:embed="rId3"/>
          <a:stretch>
            <a:fillRect/>
          </a:stretch>
        </p:blipFill>
        <p:spPr>
          <a:xfrm>
            <a:off x="210572" y="5322533"/>
            <a:ext cx="2381250" cy="1285875"/>
          </a:xfrm>
          <a:prstGeom prst="rect">
            <a:avLst/>
          </a:prstGeom>
        </p:spPr>
      </p:pic>
      <p:pic>
        <p:nvPicPr>
          <p:cNvPr id="7" name="Image 6">
            <a:extLst>
              <a:ext uri="{FF2B5EF4-FFF2-40B4-BE49-F238E27FC236}">
                <a16:creationId xmlns:a16="http://schemas.microsoft.com/office/drawing/2014/main" id="{475549D1-5928-4F1A-A128-81CBCC0CA2F2}"/>
              </a:ext>
            </a:extLst>
          </p:cNvPr>
          <p:cNvPicPr>
            <a:picLocks noChangeAspect="1"/>
          </p:cNvPicPr>
          <p:nvPr/>
        </p:nvPicPr>
        <p:blipFill>
          <a:blip r:embed="rId4"/>
          <a:stretch>
            <a:fillRect/>
          </a:stretch>
        </p:blipFill>
        <p:spPr>
          <a:xfrm rot="16200000">
            <a:off x="1244034" y="5070120"/>
            <a:ext cx="209550" cy="295275"/>
          </a:xfrm>
          <a:prstGeom prst="rect">
            <a:avLst/>
          </a:prstGeom>
        </p:spPr>
      </p:pic>
      <p:sp>
        <p:nvSpPr>
          <p:cNvPr id="9" name="Rectangle 8">
            <a:extLst>
              <a:ext uri="{FF2B5EF4-FFF2-40B4-BE49-F238E27FC236}">
                <a16:creationId xmlns:a16="http://schemas.microsoft.com/office/drawing/2014/main" id="{2AC39AAD-E263-4EC7-8073-5B446E2C5C15}"/>
              </a:ext>
            </a:extLst>
          </p:cNvPr>
          <p:cNvSpPr/>
          <p:nvPr/>
        </p:nvSpPr>
        <p:spPr>
          <a:xfrm>
            <a:off x="210572" y="2662791"/>
            <a:ext cx="2381250" cy="169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0" name="Rectangle 19">
            <a:extLst>
              <a:ext uri="{FF2B5EF4-FFF2-40B4-BE49-F238E27FC236}">
                <a16:creationId xmlns:a16="http://schemas.microsoft.com/office/drawing/2014/main" id="{100A54D6-CEFB-491F-BA27-D0E88A6BD19E}"/>
              </a:ext>
            </a:extLst>
          </p:cNvPr>
          <p:cNvSpPr/>
          <p:nvPr/>
        </p:nvSpPr>
        <p:spPr>
          <a:xfrm>
            <a:off x="210572" y="3780889"/>
            <a:ext cx="2381250" cy="169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262A616D-4BC1-47A0-B17B-1EFE7ACB4AE7}"/>
              </a:ext>
            </a:extLst>
          </p:cNvPr>
          <p:cNvSpPr/>
          <p:nvPr/>
        </p:nvSpPr>
        <p:spPr>
          <a:xfrm>
            <a:off x="172975" y="5335233"/>
            <a:ext cx="195325" cy="1285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2" name="Rectangle 21">
            <a:extLst>
              <a:ext uri="{FF2B5EF4-FFF2-40B4-BE49-F238E27FC236}">
                <a16:creationId xmlns:a16="http://schemas.microsoft.com/office/drawing/2014/main" id="{99ACECA0-71C4-45AD-BF01-39A88E3BA478}"/>
              </a:ext>
            </a:extLst>
          </p:cNvPr>
          <p:cNvSpPr/>
          <p:nvPr/>
        </p:nvSpPr>
        <p:spPr>
          <a:xfrm>
            <a:off x="2421897" y="5322533"/>
            <a:ext cx="195325" cy="1285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pic>
        <p:nvPicPr>
          <p:cNvPr id="14" name="Image 13">
            <a:extLst>
              <a:ext uri="{FF2B5EF4-FFF2-40B4-BE49-F238E27FC236}">
                <a16:creationId xmlns:a16="http://schemas.microsoft.com/office/drawing/2014/main" id="{ECE77EB5-CBD0-4D32-BF69-72C85CAA0D89}"/>
              </a:ext>
            </a:extLst>
          </p:cNvPr>
          <p:cNvPicPr>
            <a:picLocks noChangeAspect="1"/>
          </p:cNvPicPr>
          <p:nvPr/>
        </p:nvPicPr>
        <p:blipFill>
          <a:blip r:embed="rId5"/>
          <a:stretch>
            <a:fillRect/>
          </a:stretch>
        </p:blipFill>
        <p:spPr>
          <a:xfrm>
            <a:off x="524077" y="7665717"/>
            <a:ext cx="424768" cy="423877"/>
          </a:xfrm>
          <a:prstGeom prst="rect">
            <a:avLst/>
          </a:prstGeom>
        </p:spPr>
      </p:pic>
    </p:spTree>
    <p:extLst>
      <p:ext uri="{BB962C8B-B14F-4D97-AF65-F5344CB8AC3E}">
        <p14:creationId xmlns:p14="http://schemas.microsoft.com/office/powerpoint/2010/main" val="93441539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B8A30A70-0B72-4F48-A0C0-6EFA5BD86884}"/>
              </a:ext>
            </a:extLst>
          </p:cNvPr>
          <p:cNvPicPr>
            <a:picLocks noChangeAspect="1"/>
          </p:cNvPicPr>
          <p:nvPr/>
        </p:nvPicPr>
        <p:blipFill>
          <a:blip r:embed="rId2">
            <a:extLst>
              <a:ext uri="{28A0092B-C50C-407E-A947-70E740481C1C}">
                <a14:useLocalDpi xmlns:a14="http://schemas.microsoft.com/office/drawing/2010/main" val="0"/>
              </a:ext>
            </a:extLst>
          </a:blip>
          <a:srcRect l="34872" t="29672"/>
          <a:stretch>
            <a:fillRect/>
          </a:stretch>
        </p:blipFill>
        <p:spPr>
          <a:xfrm>
            <a:off x="505365" y="1119695"/>
            <a:ext cx="4338098" cy="2551752"/>
          </a:xfrm>
          <a:prstGeom prst="rect">
            <a:avLst/>
          </a:prstGeom>
        </p:spPr>
      </p:pic>
      <p:sp>
        <p:nvSpPr>
          <p:cNvPr id="7" name="Rectangle 6">
            <a:extLst>
              <a:ext uri="{FF2B5EF4-FFF2-40B4-BE49-F238E27FC236}">
                <a16:creationId xmlns:a16="http://schemas.microsoft.com/office/drawing/2014/main" id="{9447C290-0683-4B8B-8104-78BCE4D891A7}"/>
              </a:ext>
            </a:extLst>
          </p:cNvPr>
          <p:cNvSpPr/>
          <p:nvPr/>
        </p:nvSpPr>
        <p:spPr>
          <a:xfrm>
            <a:off x="152134" y="1119695"/>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8" name="Rectangle 7">
            <a:extLst>
              <a:ext uri="{FF2B5EF4-FFF2-40B4-BE49-F238E27FC236}">
                <a16:creationId xmlns:a16="http://schemas.microsoft.com/office/drawing/2014/main" id="{E67D41DC-8863-49A3-8FA2-A06BDB710456}"/>
              </a:ext>
            </a:extLst>
          </p:cNvPr>
          <p:cNvSpPr/>
          <p:nvPr/>
        </p:nvSpPr>
        <p:spPr>
          <a:xfrm>
            <a:off x="5708118" y="3532207"/>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Tree>
    <p:extLst>
      <p:ext uri="{BB962C8B-B14F-4D97-AF65-F5344CB8AC3E}">
        <p14:creationId xmlns:p14="http://schemas.microsoft.com/office/powerpoint/2010/main" val="226286731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42</a:t>
            </a:r>
            <a:endParaRPr lang="fr-FR" sz="1300"/>
          </a:p>
          <a:p>
            <a:endParaRPr lang="fr-FR" sz="1300"/>
          </a:p>
          <a:p>
            <a:pPr rtl="0"/>
            <a:r>
              <a:rPr lang="en-GB" sz="1300" b="0" i="0" u="none" strike="noStrike">
                <a:highlight>
                  <a:srgbClr val="000000">
                    <a:alpha val="0"/>
                  </a:srgbClr>
                </a:highlight>
                <a:latin typeface="Calibri"/>
              </a:rPr>
              <a:t>Repeat every 50cm</a:t>
            </a:r>
          </a:p>
        </p:txBody>
      </p:sp>
      <p:pic>
        <p:nvPicPr>
          <p:cNvPr id="3" name="Image 2">
            <a:extLst>
              <a:ext uri="{FF2B5EF4-FFF2-40B4-BE49-F238E27FC236}">
                <a16:creationId xmlns:a16="http://schemas.microsoft.com/office/drawing/2014/main" id="{E871F694-871C-4DA6-A1E8-651743067582}"/>
              </a:ext>
            </a:extLst>
          </p:cNvPr>
          <p:cNvPicPr>
            <a:picLocks noChangeAspect="1"/>
          </p:cNvPicPr>
          <p:nvPr/>
        </p:nvPicPr>
        <p:blipFill>
          <a:blip r:embed="rId2">
            <a:extLst>
              <a:ext uri="{28A0092B-C50C-407E-A947-70E740481C1C}">
                <a14:useLocalDpi xmlns:a14="http://schemas.microsoft.com/office/drawing/2010/main" val="0"/>
              </a:ext>
            </a:extLst>
          </a:blip>
          <a:srcRect l="4709" t="40223" b="22298"/>
          <a:stretch>
            <a:fillRect/>
          </a:stretch>
        </p:blipFill>
        <p:spPr>
          <a:xfrm>
            <a:off x="269749" y="2014527"/>
            <a:ext cx="6535069" cy="1617785"/>
          </a:xfrm>
          <a:prstGeom prst="rect">
            <a:avLst/>
          </a:prstGeom>
        </p:spPr>
      </p:pic>
      <p:sp>
        <p:nvSpPr>
          <p:cNvPr id="8" name="ZoneTexte 7">
            <a:extLst>
              <a:ext uri="{FF2B5EF4-FFF2-40B4-BE49-F238E27FC236}">
                <a16:creationId xmlns:a16="http://schemas.microsoft.com/office/drawing/2014/main" id="{4FA3FEFE-340C-4780-AC22-09EE48080642}"/>
              </a:ext>
            </a:extLst>
          </p:cNvPr>
          <p:cNvSpPr txBox="1"/>
          <p:nvPr/>
        </p:nvSpPr>
        <p:spPr>
          <a:xfrm>
            <a:off x="322931" y="4033459"/>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43</a:t>
            </a:r>
            <a:endParaRPr lang="fr-FR" sz="1300"/>
          </a:p>
          <a:p>
            <a:endParaRPr lang="fr-FR" sz="1300"/>
          </a:p>
          <a:p>
            <a:pPr rtl="0"/>
            <a:r>
              <a:rPr lang="en-GB" sz="1300" b="0" i="0" u="none" strike="noStrike">
                <a:highlight>
                  <a:srgbClr val="000000">
                    <a:alpha val="0"/>
                  </a:srgbClr>
                </a:highlight>
                <a:latin typeface="Calibri"/>
              </a:rPr>
              <a:t>Repeat steps 39 to 42 all around the Pooldeck</a:t>
            </a:r>
            <a:endParaRPr lang="fr-FR" sz="1300"/>
          </a:p>
        </p:txBody>
      </p:sp>
      <p:pic>
        <p:nvPicPr>
          <p:cNvPr id="7" name="Image 6">
            <a:extLst>
              <a:ext uri="{FF2B5EF4-FFF2-40B4-BE49-F238E27FC236}">
                <a16:creationId xmlns:a16="http://schemas.microsoft.com/office/drawing/2014/main" id="{D01611D1-543C-4317-BA21-29DD99674E26}"/>
              </a:ext>
            </a:extLst>
          </p:cNvPr>
          <p:cNvPicPr>
            <a:picLocks noChangeAspect="1"/>
          </p:cNvPicPr>
          <p:nvPr/>
        </p:nvPicPr>
        <p:blipFill>
          <a:blip r:embed="rId3">
            <a:extLst>
              <a:ext uri="{28A0092B-C50C-407E-A947-70E740481C1C}">
                <a14:useLocalDpi xmlns:a14="http://schemas.microsoft.com/office/drawing/2010/main" val="0"/>
              </a:ext>
            </a:extLst>
          </a:blip>
          <a:srcRect l="4709" t="3597" r="775" b="4607"/>
          <a:stretch>
            <a:fillRect/>
          </a:stretch>
        </p:blipFill>
        <p:spPr>
          <a:xfrm>
            <a:off x="322931" y="4910810"/>
            <a:ext cx="5838990" cy="3569394"/>
          </a:xfrm>
          <a:prstGeom prst="rect">
            <a:avLst/>
          </a:prstGeom>
        </p:spPr>
      </p:pic>
      <p:cxnSp>
        <p:nvCxnSpPr>
          <p:cNvPr id="4" name="Connecteur droit avec flèche 3">
            <a:extLst>
              <a:ext uri="{FF2B5EF4-FFF2-40B4-BE49-F238E27FC236}">
                <a16:creationId xmlns:a16="http://schemas.microsoft.com/office/drawing/2014/main" id="{B4CC6623-AE35-48E9-B33E-8245D3EBE90D}"/>
              </a:ext>
            </a:extLst>
          </p:cNvPr>
          <p:cNvCxnSpPr/>
          <p:nvPr/>
        </p:nvCxnSpPr>
        <p:spPr>
          <a:xfrm>
            <a:off x="3962400" y="2428875"/>
            <a:ext cx="2514600"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84098ACB-E8E5-4F13-BF4B-CA4D5DA33969}"/>
              </a:ext>
            </a:extLst>
          </p:cNvPr>
          <p:cNvCxnSpPr/>
          <p:nvPr/>
        </p:nvCxnSpPr>
        <p:spPr>
          <a:xfrm>
            <a:off x="1447800" y="2428875"/>
            <a:ext cx="2514600"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24B04A32-1D83-4FE2-9C88-DB9E79BC9678}"/>
              </a:ext>
            </a:extLst>
          </p:cNvPr>
          <p:cNvCxnSpPr/>
          <p:nvPr/>
        </p:nvCxnSpPr>
        <p:spPr>
          <a:xfrm>
            <a:off x="771525" y="2428875"/>
            <a:ext cx="685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E82754C3-028E-4385-A74E-BFE38207828F}"/>
              </a:ext>
            </a:extLst>
          </p:cNvPr>
          <p:cNvCxnSpPr/>
          <p:nvPr/>
        </p:nvCxnSpPr>
        <p:spPr>
          <a:xfrm flipH="1">
            <a:off x="133350" y="2428875"/>
            <a:ext cx="752475"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4F85A669-5631-45F2-B5DD-E0D07BA6EFE1}"/>
              </a:ext>
            </a:extLst>
          </p:cNvPr>
          <p:cNvSpPr txBox="1"/>
          <p:nvPr/>
        </p:nvSpPr>
        <p:spPr>
          <a:xfrm>
            <a:off x="4843463" y="2383447"/>
            <a:ext cx="502061"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50cm</a:t>
            </a:r>
          </a:p>
        </p:txBody>
      </p:sp>
      <p:cxnSp>
        <p:nvCxnSpPr>
          <p:cNvPr id="17" name="Connecteur droit 16">
            <a:extLst>
              <a:ext uri="{FF2B5EF4-FFF2-40B4-BE49-F238E27FC236}">
                <a16:creationId xmlns:a16="http://schemas.microsoft.com/office/drawing/2014/main" id="{9AE49D87-A91A-4D1C-A85D-F6AB3EE99DEB}"/>
              </a:ext>
            </a:extLst>
          </p:cNvPr>
          <p:cNvCxnSpPr/>
          <p:nvPr/>
        </p:nvCxnSpPr>
        <p:spPr>
          <a:xfrm>
            <a:off x="3429000" y="8315325"/>
            <a:ext cx="266700" cy="428625"/>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12380768-C847-4617-B205-723A7017E7EB}"/>
              </a:ext>
            </a:extLst>
          </p:cNvPr>
          <p:cNvSpPr txBox="1"/>
          <p:nvPr/>
        </p:nvSpPr>
        <p:spPr>
          <a:xfrm>
            <a:off x="3562350" y="8743950"/>
            <a:ext cx="590226"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Aluminium edging strip</a:t>
            </a:r>
          </a:p>
        </p:txBody>
      </p:sp>
    </p:spTree>
    <p:extLst>
      <p:ext uri="{BB962C8B-B14F-4D97-AF65-F5344CB8AC3E}">
        <p14:creationId xmlns:p14="http://schemas.microsoft.com/office/powerpoint/2010/main" val="263108478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55A68843-BF8F-495D-AF1D-4735D6280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66" y="984436"/>
            <a:ext cx="5885404" cy="3704391"/>
          </a:xfrm>
          <a:prstGeom prst="rect">
            <a:avLst/>
          </a:prstGeom>
        </p:spPr>
      </p:pic>
      <p:pic>
        <p:nvPicPr>
          <p:cNvPr id="10" name="Image 9">
            <a:extLst>
              <a:ext uri="{FF2B5EF4-FFF2-40B4-BE49-F238E27FC236}">
                <a16:creationId xmlns:a16="http://schemas.microsoft.com/office/drawing/2014/main" id="{6FB5078A-B315-4EC7-BBE1-AC0BC4BB5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01" y="4878609"/>
            <a:ext cx="5768069" cy="3877328"/>
          </a:xfrm>
          <a:prstGeom prst="rect">
            <a:avLst/>
          </a:prstGeom>
        </p:spPr>
      </p:pic>
      <p:cxnSp>
        <p:nvCxnSpPr>
          <p:cNvPr id="7" name="Connecteur droit 6">
            <a:extLst>
              <a:ext uri="{FF2B5EF4-FFF2-40B4-BE49-F238E27FC236}">
                <a16:creationId xmlns:a16="http://schemas.microsoft.com/office/drawing/2014/main" id="{FBF67C5F-0173-492C-989A-C9E1D3E1D5BC}"/>
              </a:ext>
            </a:extLst>
          </p:cNvPr>
          <p:cNvCxnSpPr/>
          <p:nvPr/>
        </p:nvCxnSpPr>
        <p:spPr>
          <a:xfrm flipH="1">
            <a:off x="4542799" y="984436"/>
            <a:ext cx="467351" cy="238843"/>
          </a:xfrm>
          <a:prstGeom prst="line">
            <a:avLst/>
          </a:prstGeom>
        </p:spPr>
        <p:style>
          <a:lnRef idx="1">
            <a:schemeClr val="dk1"/>
          </a:lnRef>
          <a:fillRef idx="0">
            <a:schemeClr val="dk1"/>
          </a:fillRef>
          <a:effectRef idx="0">
            <a:schemeClr val="dk1"/>
          </a:effectRef>
          <a:fontRef idx="minor">
            <a:schemeClr val="tx1"/>
          </a:fontRef>
        </p:style>
      </p:cxnSp>
      <p:sp>
        <p:nvSpPr>
          <p:cNvPr id="8" name="ZoneTexte 7">
            <a:extLst>
              <a:ext uri="{FF2B5EF4-FFF2-40B4-BE49-F238E27FC236}">
                <a16:creationId xmlns:a16="http://schemas.microsoft.com/office/drawing/2014/main" id="{CB4D82F3-506F-47D0-B055-6D9A945EB80F}"/>
              </a:ext>
            </a:extLst>
          </p:cNvPr>
          <p:cNvSpPr txBox="1"/>
          <p:nvPr/>
        </p:nvSpPr>
        <p:spPr>
          <a:xfrm>
            <a:off x="5010150" y="857636"/>
            <a:ext cx="590226"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Aluminium edging strip</a:t>
            </a:r>
          </a:p>
        </p:txBody>
      </p:sp>
      <p:cxnSp>
        <p:nvCxnSpPr>
          <p:cNvPr id="11" name="Connecteur droit 10">
            <a:extLst>
              <a:ext uri="{FF2B5EF4-FFF2-40B4-BE49-F238E27FC236}">
                <a16:creationId xmlns:a16="http://schemas.microsoft.com/office/drawing/2014/main" id="{EA46410F-048A-4373-AB41-3B276E92E92C}"/>
              </a:ext>
            </a:extLst>
          </p:cNvPr>
          <p:cNvCxnSpPr/>
          <p:nvPr/>
        </p:nvCxnSpPr>
        <p:spPr>
          <a:xfrm flipH="1">
            <a:off x="6048716" y="5613586"/>
            <a:ext cx="172239" cy="103016"/>
          </a:xfrm>
          <a:prstGeom prst="line">
            <a:avLst/>
          </a:prstGeom>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287979FC-897D-4998-8F79-8680BC0E7412}"/>
              </a:ext>
            </a:extLst>
          </p:cNvPr>
          <p:cNvSpPr txBox="1"/>
          <p:nvPr/>
        </p:nvSpPr>
        <p:spPr>
          <a:xfrm>
            <a:off x="6137825" y="5420285"/>
            <a:ext cx="590226"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Aluminium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edging strip</a:t>
            </a:r>
          </a:p>
        </p:txBody>
      </p:sp>
    </p:spTree>
    <p:extLst>
      <p:ext uri="{BB962C8B-B14F-4D97-AF65-F5344CB8AC3E}">
        <p14:creationId xmlns:p14="http://schemas.microsoft.com/office/powerpoint/2010/main" val="179408217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092AC2D5-60C3-4F3D-89F3-E32A4F78A368}"/>
              </a:ext>
            </a:extLst>
          </p:cNvPr>
          <p:cNvPicPr>
            <a:picLocks noChangeAspect="1"/>
          </p:cNvPicPr>
          <p:nvPr/>
        </p:nvPicPr>
        <p:blipFill>
          <a:blip r:embed="rId2">
            <a:extLst>
              <a:ext uri="{28A0092B-C50C-407E-A947-70E740481C1C}">
                <a14:useLocalDpi xmlns:a14="http://schemas.microsoft.com/office/drawing/2010/main" val="0"/>
              </a:ext>
            </a:extLst>
          </a:blip>
          <a:srcRect t="3326"/>
          <a:stretch>
            <a:fillRect/>
          </a:stretch>
        </p:blipFill>
        <p:spPr>
          <a:xfrm>
            <a:off x="611575" y="913455"/>
            <a:ext cx="6024380" cy="3914954"/>
          </a:xfrm>
          <a:prstGeom prst="rect">
            <a:avLst/>
          </a:prstGeom>
        </p:spPr>
      </p:pic>
      <p:cxnSp>
        <p:nvCxnSpPr>
          <p:cNvPr id="7" name="Connecteur droit 6">
            <a:extLst>
              <a:ext uri="{FF2B5EF4-FFF2-40B4-BE49-F238E27FC236}">
                <a16:creationId xmlns:a16="http://schemas.microsoft.com/office/drawing/2014/main" id="{041D6BD1-B554-4C76-B85C-2F69CE5A4536}"/>
              </a:ext>
            </a:extLst>
          </p:cNvPr>
          <p:cNvCxnSpPr>
            <a:cxnSpLocks/>
          </p:cNvCxnSpPr>
          <p:nvPr/>
        </p:nvCxnSpPr>
        <p:spPr>
          <a:xfrm>
            <a:off x="568712" y="1910584"/>
            <a:ext cx="228600" cy="123110"/>
          </a:xfrm>
          <a:prstGeom prst="line">
            <a:avLst/>
          </a:prstGeom>
        </p:spPr>
        <p:style>
          <a:lnRef idx="1">
            <a:schemeClr val="dk1"/>
          </a:lnRef>
          <a:fillRef idx="0">
            <a:schemeClr val="dk1"/>
          </a:fillRef>
          <a:effectRef idx="0">
            <a:schemeClr val="dk1"/>
          </a:effectRef>
          <a:fontRef idx="minor">
            <a:schemeClr val="tx1"/>
          </a:fontRef>
        </p:style>
      </p:cxnSp>
      <p:sp>
        <p:nvSpPr>
          <p:cNvPr id="8" name="ZoneTexte 7">
            <a:extLst>
              <a:ext uri="{FF2B5EF4-FFF2-40B4-BE49-F238E27FC236}">
                <a16:creationId xmlns:a16="http://schemas.microsoft.com/office/drawing/2014/main" id="{35E4D407-6F50-4BD3-8E07-E05CFC3DA919}"/>
              </a:ext>
            </a:extLst>
          </p:cNvPr>
          <p:cNvSpPr txBox="1"/>
          <p:nvPr/>
        </p:nvSpPr>
        <p:spPr>
          <a:xfrm>
            <a:off x="-21514" y="1570278"/>
            <a:ext cx="590226" cy="246221"/>
          </a:xfrm>
          <a:prstGeom prst="rect">
            <a:avLst/>
          </a:prstGeom>
          <a:noFill/>
        </p:spPr>
        <p:txBody>
          <a:bodyPr wrap="none" rtlCol="0">
            <a:noAutofit/>
          </a:bodyPr>
          <a:lstStyle/>
          <a:p>
            <a:pPr rtl="0"/>
            <a:r>
              <a:rPr lang="en-GB" sz="1000" b="0" i="0" u="none" strike="noStrike" dirty="0">
                <a:highlight>
                  <a:srgbClr val="000000">
                    <a:alpha val="0"/>
                  </a:srgbClr>
                </a:highlight>
                <a:latin typeface="Calibri"/>
              </a:rPr>
              <a:t>Aluminium </a:t>
            </a:r>
            <a:br>
              <a:rPr lang="en-GB" sz="1000" b="0" i="0" u="none" strike="noStrike" dirty="0">
                <a:highlight>
                  <a:srgbClr val="000000">
                    <a:alpha val="0"/>
                  </a:srgbClr>
                </a:highlight>
                <a:latin typeface="Calibri"/>
              </a:rPr>
            </a:br>
            <a:r>
              <a:rPr lang="en-GB" sz="1000" b="0" i="0" u="none" strike="noStrike" dirty="0">
                <a:highlight>
                  <a:srgbClr val="000000">
                    <a:alpha val="0"/>
                  </a:srgbClr>
                </a:highlight>
                <a:latin typeface="Calibri"/>
              </a:rPr>
              <a:t>edging strip</a:t>
            </a:r>
          </a:p>
        </p:txBody>
      </p:sp>
    </p:spTree>
    <p:extLst>
      <p:ext uri="{BB962C8B-B14F-4D97-AF65-F5344CB8AC3E}">
        <p14:creationId xmlns:p14="http://schemas.microsoft.com/office/powerpoint/2010/main" val="304949464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44</a:t>
            </a:r>
            <a:endParaRPr lang="fr-FR" sz="1300"/>
          </a:p>
          <a:p>
            <a:endParaRPr lang="fr-FR" sz="1300"/>
          </a:p>
          <a:p>
            <a:pPr rtl="0"/>
            <a:r>
              <a:rPr lang="en-GB" sz="1300" b="0" i="0" u="none" strike="noStrike">
                <a:highlight>
                  <a:srgbClr val="000000">
                    <a:alpha val="0"/>
                  </a:srgbClr>
                </a:highlight>
                <a:latin typeface="Calibri"/>
              </a:rPr>
              <a:t>Position the corner piece at the corner of the Pooldeck</a:t>
            </a:r>
            <a:endParaRPr lang="fr-FR" sz="1300"/>
          </a:p>
        </p:txBody>
      </p:sp>
      <p:pic>
        <p:nvPicPr>
          <p:cNvPr id="4" name="Image 3">
            <a:extLst>
              <a:ext uri="{FF2B5EF4-FFF2-40B4-BE49-F238E27FC236}">
                <a16:creationId xmlns:a16="http://schemas.microsoft.com/office/drawing/2014/main" id="{186F7D46-6D7D-42D0-9ED1-E8DC26621267}"/>
              </a:ext>
            </a:extLst>
          </p:cNvPr>
          <p:cNvPicPr>
            <a:picLocks noChangeAspect="1"/>
          </p:cNvPicPr>
          <p:nvPr/>
        </p:nvPicPr>
        <p:blipFill>
          <a:blip r:embed="rId2">
            <a:extLst>
              <a:ext uri="{28A0092B-C50C-407E-A947-70E740481C1C}">
                <a14:useLocalDpi xmlns:a14="http://schemas.microsoft.com/office/drawing/2010/main" val="0"/>
              </a:ext>
            </a:extLst>
          </a:blip>
          <a:srcRect l="8293" t="5752"/>
          <a:stretch>
            <a:fillRect/>
          </a:stretch>
        </p:blipFill>
        <p:spPr>
          <a:xfrm>
            <a:off x="568712" y="1957489"/>
            <a:ext cx="4729002" cy="2614511"/>
          </a:xfrm>
          <a:prstGeom prst="rect">
            <a:avLst/>
          </a:prstGeom>
        </p:spPr>
      </p:pic>
      <p:pic>
        <p:nvPicPr>
          <p:cNvPr id="10" name="Image 9">
            <a:extLst>
              <a:ext uri="{FF2B5EF4-FFF2-40B4-BE49-F238E27FC236}">
                <a16:creationId xmlns:a16="http://schemas.microsoft.com/office/drawing/2014/main" id="{9575C6DC-C54C-47DA-B4E0-39BCA0DF88C9}"/>
              </a:ext>
            </a:extLst>
          </p:cNvPr>
          <p:cNvPicPr>
            <a:picLocks noChangeAspect="1"/>
          </p:cNvPicPr>
          <p:nvPr/>
        </p:nvPicPr>
        <p:blipFill>
          <a:blip r:embed="rId3">
            <a:extLst>
              <a:ext uri="{28A0092B-C50C-407E-A947-70E740481C1C}">
                <a14:useLocalDpi xmlns:a14="http://schemas.microsoft.com/office/drawing/2010/main" val="0"/>
              </a:ext>
            </a:extLst>
          </a:blip>
          <a:srcRect l="15694" t="8057"/>
          <a:stretch>
            <a:fillRect/>
          </a:stretch>
        </p:blipFill>
        <p:spPr>
          <a:xfrm>
            <a:off x="631563" y="4888947"/>
            <a:ext cx="4666151" cy="2609436"/>
          </a:xfrm>
          <a:prstGeom prst="rect">
            <a:avLst/>
          </a:prstGeom>
        </p:spPr>
      </p:pic>
      <p:sp>
        <p:nvSpPr>
          <p:cNvPr id="8" name="Rectangle 7">
            <a:extLst>
              <a:ext uri="{FF2B5EF4-FFF2-40B4-BE49-F238E27FC236}">
                <a16:creationId xmlns:a16="http://schemas.microsoft.com/office/drawing/2014/main" id="{4CB8C2A6-A5F8-4D26-A6A0-1170347D3573}"/>
              </a:ext>
            </a:extLst>
          </p:cNvPr>
          <p:cNvSpPr/>
          <p:nvPr/>
        </p:nvSpPr>
        <p:spPr>
          <a:xfrm>
            <a:off x="134873" y="1835593"/>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FC2D942A-9880-48DC-9D93-6915AA7D3E8A}"/>
              </a:ext>
            </a:extLst>
          </p:cNvPr>
          <p:cNvSpPr/>
          <p:nvPr/>
        </p:nvSpPr>
        <p:spPr>
          <a:xfrm>
            <a:off x="5690857" y="424810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1" name="Rectangle 10">
            <a:extLst>
              <a:ext uri="{FF2B5EF4-FFF2-40B4-BE49-F238E27FC236}">
                <a16:creationId xmlns:a16="http://schemas.microsoft.com/office/drawing/2014/main" id="{5A404E95-AD9C-41AA-AA57-C6C2BDAA7E84}"/>
              </a:ext>
            </a:extLst>
          </p:cNvPr>
          <p:cNvSpPr/>
          <p:nvPr/>
        </p:nvSpPr>
        <p:spPr>
          <a:xfrm>
            <a:off x="149224" y="4777922"/>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Rectangle 11">
            <a:extLst>
              <a:ext uri="{FF2B5EF4-FFF2-40B4-BE49-F238E27FC236}">
                <a16:creationId xmlns:a16="http://schemas.microsoft.com/office/drawing/2014/main" id="{3668A0ED-6F81-4912-859D-8D64263B2BFC}"/>
              </a:ext>
            </a:extLst>
          </p:cNvPr>
          <p:cNvSpPr/>
          <p:nvPr/>
        </p:nvSpPr>
        <p:spPr>
          <a:xfrm>
            <a:off x="5705208" y="719043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4" name="Connecteur droit 13">
            <a:extLst>
              <a:ext uri="{FF2B5EF4-FFF2-40B4-BE49-F238E27FC236}">
                <a16:creationId xmlns:a16="http://schemas.microsoft.com/office/drawing/2014/main" id="{818BF234-D632-4E90-9310-AF8BB2A8CC93}"/>
              </a:ext>
            </a:extLst>
          </p:cNvPr>
          <p:cNvCxnSpPr/>
          <p:nvPr/>
        </p:nvCxnSpPr>
        <p:spPr>
          <a:xfrm>
            <a:off x="568712" y="2819989"/>
            <a:ext cx="322702" cy="648453"/>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E09B2E60-5CC6-4A04-9D8A-DEF4106C6DD7}"/>
              </a:ext>
            </a:extLst>
          </p:cNvPr>
          <p:cNvSpPr txBox="1"/>
          <p:nvPr/>
        </p:nvSpPr>
        <p:spPr>
          <a:xfrm>
            <a:off x="175569" y="2573768"/>
            <a:ext cx="103906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Corner piece</a:t>
            </a:r>
          </a:p>
        </p:txBody>
      </p:sp>
    </p:spTree>
    <p:extLst>
      <p:ext uri="{BB962C8B-B14F-4D97-AF65-F5344CB8AC3E}">
        <p14:creationId xmlns:p14="http://schemas.microsoft.com/office/powerpoint/2010/main" val="402009836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45</a:t>
            </a:r>
            <a:endParaRPr lang="fr-FR" sz="1300"/>
          </a:p>
          <a:p>
            <a:endParaRPr lang="fr-FR" sz="1300"/>
          </a:p>
          <a:p>
            <a:pPr rtl="0"/>
            <a:r>
              <a:rPr lang="en-GB" sz="1300" b="0" i="0" u="none" strike="noStrike">
                <a:highlight>
                  <a:srgbClr val="000000">
                    <a:alpha val="0"/>
                  </a:srgbClr>
                </a:highlight>
                <a:latin typeface="Calibri"/>
              </a:rPr>
              <a:t>Drill a Ø 4mm hole in the centre of the edging strip and the corner piece  </a:t>
            </a:r>
          </a:p>
        </p:txBody>
      </p:sp>
      <p:pic>
        <p:nvPicPr>
          <p:cNvPr id="8" name="Image 7">
            <a:extLst>
              <a:ext uri="{FF2B5EF4-FFF2-40B4-BE49-F238E27FC236}">
                <a16:creationId xmlns:a16="http://schemas.microsoft.com/office/drawing/2014/main" id="{A2AF1AF3-C2C3-428C-9E53-E9EE2241F0DF}"/>
              </a:ext>
            </a:extLst>
          </p:cNvPr>
          <p:cNvPicPr>
            <a:picLocks noChangeAspect="1"/>
          </p:cNvPicPr>
          <p:nvPr/>
        </p:nvPicPr>
        <p:blipFill>
          <a:blip r:embed="rId2">
            <a:extLst>
              <a:ext uri="{28A0092B-C50C-407E-A947-70E740481C1C}">
                <a14:useLocalDpi xmlns:a14="http://schemas.microsoft.com/office/drawing/2010/main" val="0"/>
              </a:ext>
            </a:extLst>
          </a:blip>
          <a:srcRect l="34709" b="9216"/>
          <a:stretch>
            <a:fillRect/>
          </a:stretch>
        </p:blipFill>
        <p:spPr>
          <a:xfrm>
            <a:off x="780131" y="1867357"/>
            <a:ext cx="4477657" cy="4185102"/>
          </a:xfrm>
          <a:prstGeom prst="rect">
            <a:avLst/>
          </a:prstGeom>
        </p:spPr>
      </p:pic>
      <p:cxnSp>
        <p:nvCxnSpPr>
          <p:cNvPr id="11" name="Connecteur droit 10">
            <a:extLst>
              <a:ext uri="{FF2B5EF4-FFF2-40B4-BE49-F238E27FC236}">
                <a16:creationId xmlns:a16="http://schemas.microsoft.com/office/drawing/2014/main" id="{A7CCBA9A-7D5F-4A2E-BAEB-A532F96A74F2}"/>
              </a:ext>
            </a:extLst>
          </p:cNvPr>
          <p:cNvCxnSpPr/>
          <p:nvPr/>
        </p:nvCxnSpPr>
        <p:spPr>
          <a:xfrm flipH="1">
            <a:off x="1586735" y="1867356"/>
            <a:ext cx="0" cy="1224187"/>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B0804897-4DB5-4FF9-A1B4-DF35A8FBC218}"/>
              </a:ext>
            </a:extLst>
          </p:cNvPr>
          <p:cNvCxnSpPr/>
          <p:nvPr/>
        </p:nvCxnSpPr>
        <p:spPr>
          <a:xfrm flipH="1">
            <a:off x="1035193" y="2467429"/>
            <a:ext cx="121920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09CE6C-316B-46A2-BFA6-B83B8C3B3D9C}"/>
              </a:ext>
            </a:extLst>
          </p:cNvPr>
          <p:cNvSpPr/>
          <p:nvPr/>
        </p:nvSpPr>
        <p:spPr>
          <a:xfrm>
            <a:off x="322931" y="6052458"/>
            <a:ext cx="2839369"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D6FFD4C8-8677-4D2E-85D3-FDBB08D6B498}"/>
              </a:ext>
            </a:extLst>
          </p:cNvPr>
          <p:cNvSpPr/>
          <p:nvPr/>
        </p:nvSpPr>
        <p:spPr>
          <a:xfrm>
            <a:off x="2641071" y="846977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2" name="Rectangle 11">
            <a:extLst>
              <a:ext uri="{FF2B5EF4-FFF2-40B4-BE49-F238E27FC236}">
                <a16:creationId xmlns:a16="http://schemas.microsoft.com/office/drawing/2014/main" id="{C3E03B1F-34C3-42BA-ADA4-E77634BE34BB}"/>
              </a:ext>
            </a:extLst>
          </p:cNvPr>
          <p:cNvSpPr/>
          <p:nvPr/>
        </p:nvSpPr>
        <p:spPr>
          <a:xfrm>
            <a:off x="3286055" y="6042495"/>
            <a:ext cx="2791814"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5" name="Rectangle 14">
            <a:extLst>
              <a:ext uri="{FF2B5EF4-FFF2-40B4-BE49-F238E27FC236}">
                <a16:creationId xmlns:a16="http://schemas.microsoft.com/office/drawing/2014/main" id="{83EA6B76-3D8D-4AA8-AEF6-4B19415AAF9B}"/>
              </a:ext>
            </a:extLst>
          </p:cNvPr>
          <p:cNvSpPr/>
          <p:nvPr/>
        </p:nvSpPr>
        <p:spPr>
          <a:xfrm>
            <a:off x="5556640" y="8465543"/>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pic>
        <p:nvPicPr>
          <p:cNvPr id="16" name="Image 15">
            <a:extLst>
              <a:ext uri="{FF2B5EF4-FFF2-40B4-BE49-F238E27FC236}">
                <a16:creationId xmlns:a16="http://schemas.microsoft.com/office/drawing/2014/main" id="{8FCABFC2-C9CC-4C6E-99FF-DD0DEC758C4B}"/>
              </a:ext>
            </a:extLst>
          </p:cNvPr>
          <p:cNvPicPr>
            <a:picLocks noChangeAspect="1"/>
          </p:cNvPicPr>
          <p:nvPr/>
        </p:nvPicPr>
        <p:blipFill>
          <a:blip r:embed="rId3">
            <a:extLst>
              <a:ext uri="{28A0092B-C50C-407E-A947-70E740481C1C}">
                <a14:useLocalDpi xmlns:a14="http://schemas.microsoft.com/office/drawing/2010/main" val="0"/>
              </a:ext>
            </a:extLst>
          </a:blip>
          <a:srcRect l="16909" t="10127"/>
          <a:stretch>
            <a:fillRect/>
          </a:stretch>
        </p:blipFill>
        <p:spPr>
          <a:xfrm>
            <a:off x="424691" y="6303306"/>
            <a:ext cx="2635848" cy="1951584"/>
          </a:xfrm>
          <a:prstGeom prst="rect">
            <a:avLst/>
          </a:prstGeom>
        </p:spPr>
      </p:pic>
      <p:pic>
        <p:nvPicPr>
          <p:cNvPr id="17" name="Image 16">
            <a:extLst>
              <a:ext uri="{FF2B5EF4-FFF2-40B4-BE49-F238E27FC236}">
                <a16:creationId xmlns:a16="http://schemas.microsoft.com/office/drawing/2014/main" id="{7FB8EE0D-06D8-4307-9FC0-D3F38E68B31F}"/>
              </a:ext>
            </a:extLst>
          </p:cNvPr>
          <p:cNvPicPr>
            <a:picLocks noChangeAspect="1"/>
          </p:cNvPicPr>
          <p:nvPr/>
        </p:nvPicPr>
        <p:blipFill>
          <a:blip r:embed="rId4">
            <a:extLst>
              <a:ext uri="{28A0092B-C50C-407E-A947-70E740481C1C}">
                <a14:useLocalDpi xmlns:a14="http://schemas.microsoft.com/office/drawing/2010/main" val="0"/>
              </a:ext>
            </a:extLst>
          </a:blip>
          <a:srcRect l="28943" t="3846"/>
          <a:stretch>
            <a:fillRect/>
          </a:stretch>
        </p:blipFill>
        <p:spPr>
          <a:xfrm>
            <a:off x="3429000" y="6303305"/>
            <a:ext cx="2579882" cy="2067291"/>
          </a:xfrm>
          <a:prstGeom prst="rect">
            <a:avLst/>
          </a:prstGeom>
        </p:spPr>
      </p:pic>
      <p:cxnSp>
        <p:nvCxnSpPr>
          <p:cNvPr id="19" name="Connecteur droit 18">
            <a:extLst>
              <a:ext uri="{FF2B5EF4-FFF2-40B4-BE49-F238E27FC236}">
                <a16:creationId xmlns:a16="http://schemas.microsoft.com/office/drawing/2014/main" id="{ECD4455C-4BAE-4B31-9A62-8A41E4BB33E6}"/>
              </a:ext>
            </a:extLst>
          </p:cNvPr>
          <p:cNvCxnSpPr/>
          <p:nvPr/>
        </p:nvCxnSpPr>
        <p:spPr>
          <a:xfrm flipH="1" flipV="1">
            <a:off x="765604" y="7653359"/>
            <a:ext cx="14527" cy="755952"/>
          </a:xfrm>
          <a:prstGeom prst="line">
            <a:avLst/>
          </a:prstGeom>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9330DAAA-0B39-4BBD-9C4B-CFA5352A4A5C}"/>
              </a:ext>
            </a:extLst>
          </p:cNvPr>
          <p:cNvSpPr txBox="1"/>
          <p:nvPr/>
        </p:nvSpPr>
        <p:spPr>
          <a:xfrm>
            <a:off x="547668" y="8487316"/>
            <a:ext cx="10038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4mm drill bit</a:t>
            </a:r>
          </a:p>
        </p:txBody>
      </p:sp>
    </p:spTree>
    <p:extLst>
      <p:ext uri="{BB962C8B-B14F-4D97-AF65-F5344CB8AC3E}">
        <p14:creationId xmlns:p14="http://schemas.microsoft.com/office/powerpoint/2010/main" val="56905320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F6A543AD-1018-45F8-8E43-5A9ACA24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54" y="2434184"/>
            <a:ext cx="2638271" cy="1773460"/>
          </a:xfrm>
          <a:prstGeom prst="rect">
            <a:avLst/>
          </a:prstGeom>
        </p:spPr>
      </p:pic>
      <p:pic>
        <p:nvPicPr>
          <p:cNvPr id="5" name="Image 4">
            <a:extLst>
              <a:ext uri="{FF2B5EF4-FFF2-40B4-BE49-F238E27FC236}">
                <a16:creationId xmlns:a16="http://schemas.microsoft.com/office/drawing/2014/main" id="{2970ADC4-3B39-4CDF-8112-D6196F968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411588"/>
            <a:ext cx="2594949" cy="1744339"/>
          </a:xfrm>
          <a:prstGeom prst="rect">
            <a:avLst/>
          </a:prstGeom>
        </p:spPr>
      </p:pic>
      <p:sp>
        <p:nvSpPr>
          <p:cNvPr id="7" name="ZoneTexte 6">
            <a:extLst>
              <a:ext uri="{FF2B5EF4-FFF2-40B4-BE49-F238E27FC236}">
                <a16:creationId xmlns:a16="http://schemas.microsoft.com/office/drawing/2014/main" id="{06E694B2-B25D-413F-92D2-10C7D581DA20}"/>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46</a:t>
            </a:r>
            <a:endParaRPr lang="fr-FR" sz="1300"/>
          </a:p>
          <a:p>
            <a:endParaRPr lang="fr-FR" sz="1300"/>
          </a:p>
          <a:p>
            <a:pPr rtl="0"/>
            <a:r>
              <a:rPr lang="en-GB" sz="1300" b="0" i="0" u="none" strike="noStrike">
                <a:highlight>
                  <a:srgbClr val="000000">
                    <a:alpha val="0"/>
                  </a:srgbClr>
                </a:highlight>
                <a:latin typeface="Calibri"/>
              </a:rPr>
              <a:t>Repeat on the second side of the corner piece</a:t>
            </a:r>
          </a:p>
        </p:txBody>
      </p:sp>
      <p:sp>
        <p:nvSpPr>
          <p:cNvPr id="8" name="Rectangle 7">
            <a:extLst>
              <a:ext uri="{FF2B5EF4-FFF2-40B4-BE49-F238E27FC236}">
                <a16:creationId xmlns:a16="http://schemas.microsoft.com/office/drawing/2014/main" id="{4AD77119-AF20-4A8E-8398-2A77ABE2C4B4}"/>
              </a:ext>
            </a:extLst>
          </p:cNvPr>
          <p:cNvSpPr/>
          <p:nvPr/>
        </p:nvSpPr>
        <p:spPr>
          <a:xfrm>
            <a:off x="319821" y="1997414"/>
            <a:ext cx="2839369"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59447198-9E9D-434F-90E7-F4DD7CF5C77D}"/>
              </a:ext>
            </a:extLst>
          </p:cNvPr>
          <p:cNvSpPr/>
          <p:nvPr/>
        </p:nvSpPr>
        <p:spPr>
          <a:xfrm>
            <a:off x="2637961" y="441473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0" name="Rectangle 9">
            <a:extLst>
              <a:ext uri="{FF2B5EF4-FFF2-40B4-BE49-F238E27FC236}">
                <a16:creationId xmlns:a16="http://schemas.microsoft.com/office/drawing/2014/main" id="{E5AEDA8F-EBCD-4890-A8A1-507ED7F62588}"/>
              </a:ext>
            </a:extLst>
          </p:cNvPr>
          <p:cNvSpPr/>
          <p:nvPr/>
        </p:nvSpPr>
        <p:spPr>
          <a:xfrm>
            <a:off x="3282945" y="1987451"/>
            <a:ext cx="2791814"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3EF2734A-7598-4D54-9930-5C2FBDED5612}"/>
              </a:ext>
            </a:extLst>
          </p:cNvPr>
          <p:cNvSpPr/>
          <p:nvPr/>
        </p:nvSpPr>
        <p:spPr>
          <a:xfrm>
            <a:off x="5553530" y="441049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
        <p:nvSpPr>
          <p:cNvPr id="12" name="Rectangle 11">
            <a:extLst>
              <a:ext uri="{FF2B5EF4-FFF2-40B4-BE49-F238E27FC236}">
                <a16:creationId xmlns:a16="http://schemas.microsoft.com/office/drawing/2014/main" id="{21DC4746-4A61-4C2D-B291-667B88EECC30}"/>
              </a:ext>
            </a:extLst>
          </p:cNvPr>
          <p:cNvSpPr/>
          <p:nvPr/>
        </p:nvSpPr>
        <p:spPr>
          <a:xfrm>
            <a:off x="319821" y="5001078"/>
            <a:ext cx="2839369"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D1F50C23-0C90-411D-8A92-6685BE45C85E}"/>
              </a:ext>
            </a:extLst>
          </p:cNvPr>
          <p:cNvSpPr/>
          <p:nvPr/>
        </p:nvSpPr>
        <p:spPr>
          <a:xfrm>
            <a:off x="2637961" y="741839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pic>
        <p:nvPicPr>
          <p:cNvPr id="17" name="Image 16">
            <a:extLst>
              <a:ext uri="{FF2B5EF4-FFF2-40B4-BE49-F238E27FC236}">
                <a16:creationId xmlns:a16="http://schemas.microsoft.com/office/drawing/2014/main" id="{C4F9CB4E-1D0E-48D4-BE88-F1AF49709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69" y="5323009"/>
            <a:ext cx="2638271" cy="1773460"/>
          </a:xfrm>
          <a:prstGeom prst="rect">
            <a:avLst/>
          </a:prstGeom>
        </p:spPr>
      </p:pic>
    </p:spTree>
    <p:extLst>
      <p:ext uri="{BB962C8B-B14F-4D97-AF65-F5344CB8AC3E}">
        <p14:creationId xmlns:p14="http://schemas.microsoft.com/office/powerpoint/2010/main" val="169545675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47</a:t>
            </a:r>
            <a:endParaRPr lang="fr-FR" sz="1300"/>
          </a:p>
          <a:p>
            <a:endParaRPr lang="fr-FR" sz="1300"/>
          </a:p>
          <a:p>
            <a:pPr rtl="0"/>
            <a:r>
              <a:rPr lang="en-GB" sz="1300" b="0" i="0" u="none" strike="noStrike">
                <a:highlight>
                  <a:srgbClr val="000000">
                    <a:alpha val="0"/>
                  </a:srgbClr>
                </a:highlight>
                <a:latin typeface="Calibri"/>
              </a:rPr>
              <a:t>Screw the corner piece in place using the 4.8x50 screws</a:t>
            </a:r>
          </a:p>
        </p:txBody>
      </p:sp>
      <p:pic>
        <p:nvPicPr>
          <p:cNvPr id="3" name="Image 2">
            <a:extLst>
              <a:ext uri="{FF2B5EF4-FFF2-40B4-BE49-F238E27FC236}">
                <a16:creationId xmlns:a16="http://schemas.microsoft.com/office/drawing/2014/main" id="{D5F30B9E-E326-49B1-A1BA-F6E4E546A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10" y="1997409"/>
            <a:ext cx="4940245" cy="2505247"/>
          </a:xfrm>
          <a:prstGeom prst="rect">
            <a:avLst/>
          </a:prstGeom>
        </p:spPr>
      </p:pic>
      <p:pic>
        <p:nvPicPr>
          <p:cNvPr id="7" name="Image 6">
            <a:extLst>
              <a:ext uri="{FF2B5EF4-FFF2-40B4-BE49-F238E27FC236}">
                <a16:creationId xmlns:a16="http://schemas.microsoft.com/office/drawing/2014/main" id="{C9924FD2-424E-4A85-A2C3-4693FF67F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04" y="4975911"/>
            <a:ext cx="4877152" cy="2755130"/>
          </a:xfrm>
          <a:prstGeom prst="rect">
            <a:avLst/>
          </a:prstGeom>
        </p:spPr>
      </p:pic>
      <p:sp>
        <p:nvSpPr>
          <p:cNvPr id="8" name="Rectangle 7">
            <a:extLst>
              <a:ext uri="{FF2B5EF4-FFF2-40B4-BE49-F238E27FC236}">
                <a16:creationId xmlns:a16="http://schemas.microsoft.com/office/drawing/2014/main" id="{B2C944C2-7794-4BDC-9F43-C0470ECC9AD2}"/>
              </a:ext>
            </a:extLst>
          </p:cNvPr>
          <p:cNvSpPr/>
          <p:nvPr/>
        </p:nvSpPr>
        <p:spPr>
          <a:xfrm>
            <a:off x="134873" y="1835593"/>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Rectangle 8">
            <a:extLst>
              <a:ext uri="{FF2B5EF4-FFF2-40B4-BE49-F238E27FC236}">
                <a16:creationId xmlns:a16="http://schemas.microsoft.com/office/drawing/2014/main" id="{65C50E8D-3023-41F5-BC20-B4E34FBB91AC}"/>
              </a:ext>
            </a:extLst>
          </p:cNvPr>
          <p:cNvSpPr/>
          <p:nvPr/>
        </p:nvSpPr>
        <p:spPr>
          <a:xfrm>
            <a:off x="5690857" y="424810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0" name="Rectangle 9">
            <a:extLst>
              <a:ext uri="{FF2B5EF4-FFF2-40B4-BE49-F238E27FC236}">
                <a16:creationId xmlns:a16="http://schemas.microsoft.com/office/drawing/2014/main" id="{3BA8512B-9572-4EB1-A240-505F0F436B52}"/>
              </a:ext>
            </a:extLst>
          </p:cNvPr>
          <p:cNvSpPr/>
          <p:nvPr/>
        </p:nvSpPr>
        <p:spPr>
          <a:xfrm>
            <a:off x="149224" y="4777922"/>
            <a:ext cx="6077213"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11A900A0-D2BB-42DD-97EF-2A35804F3B33}"/>
              </a:ext>
            </a:extLst>
          </p:cNvPr>
          <p:cNvSpPr/>
          <p:nvPr/>
        </p:nvSpPr>
        <p:spPr>
          <a:xfrm>
            <a:off x="5705208" y="719043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4" name="Connecteur droit 3">
            <a:extLst>
              <a:ext uri="{FF2B5EF4-FFF2-40B4-BE49-F238E27FC236}">
                <a16:creationId xmlns:a16="http://schemas.microsoft.com/office/drawing/2014/main" id="{CF4B0685-2320-4A7B-8704-FAA8F907CE06}"/>
              </a:ext>
            </a:extLst>
          </p:cNvPr>
          <p:cNvCxnSpPr/>
          <p:nvPr/>
        </p:nvCxnSpPr>
        <p:spPr>
          <a:xfrm>
            <a:off x="3956538" y="3147646"/>
            <a:ext cx="13482" cy="116195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984AF310-7139-4933-A6A5-23DA1418531B}"/>
              </a:ext>
            </a:extLst>
          </p:cNvPr>
          <p:cNvSpPr txBox="1"/>
          <p:nvPr/>
        </p:nvSpPr>
        <p:spPr>
          <a:xfrm>
            <a:off x="3733647" y="4309596"/>
            <a:ext cx="1109815" cy="246221"/>
          </a:xfrm>
          <a:prstGeom prst="rect">
            <a:avLst/>
          </a:prstGeom>
          <a:noFill/>
        </p:spPr>
        <p:txBody>
          <a:bodyPr wrap="square" rtlCol="0">
            <a:noAutofit/>
          </a:bodyPr>
          <a:lstStyle/>
          <a:p>
            <a:pPr rtl="0"/>
            <a:r>
              <a:rPr lang="en-GB" sz="1000" b="0" i="0" u="none" strike="noStrike" dirty="0">
                <a:highlight>
                  <a:srgbClr val="000000">
                    <a:alpha val="0"/>
                  </a:srgbClr>
                </a:highlight>
                <a:latin typeface="Calibri"/>
              </a:rPr>
              <a:t>Screw (4.8x50)</a:t>
            </a:r>
          </a:p>
        </p:txBody>
      </p:sp>
      <p:cxnSp>
        <p:nvCxnSpPr>
          <p:cNvPr id="16" name="Connecteur droit 15">
            <a:extLst>
              <a:ext uri="{FF2B5EF4-FFF2-40B4-BE49-F238E27FC236}">
                <a16:creationId xmlns:a16="http://schemas.microsoft.com/office/drawing/2014/main" id="{95B8AE03-3520-4452-B4EF-3C352727308D}"/>
              </a:ext>
            </a:extLst>
          </p:cNvPr>
          <p:cNvCxnSpPr/>
          <p:nvPr/>
        </p:nvCxnSpPr>
        <p:spPr>
          <a:xfrm>
            <a:off x="2392680" y="3243060"/>
            <a:ext cx="1577340" cy="106653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582667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48</a:t>
            </a:r>
            <a:endParaRPr lang="fr-FR" sz="1300"/>
          </a:p>
          <a:p>
            <a:endParaRPr lang="fr-FR" sz="1300"/>
          </a:p>
          <a:p>
            <a:pPr rtl="0"/>
            <a:r>
              <a:rPr lang="en-GB" sz="1300" b="0" i="0" u="none" strike="noStrike">
                <a:highlight>
                  <a:srgbClr val="000000">
                    <a:alpha val="0"/>
                  </a:srgbClr>
                </a:highlight>
                <a:latin typeface="Calibri"/>
              </a:rPr>
              <a:t>Fit the SWQ262 screw covers</a:t>
            </a:r>
          </a:p>
        </p:txBody>
      </p:sp>
      <p:pic>
        <p:nvPicPr>
          <p:cNvPr id="4" name="Image 3">
            <a:extLst>
              <a:ext uri="{FF2B5EF4-FFF2-40B4-BE49-F238E27FC236}">
                <a16:creationId xmlns:a16="http://schemas.microsoft.com/office/drawing/2014/main" id="{4A438658-0AEA-4E71-8DD1-3BB014BF3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15" y="2014526"/>
            <a:ext cx="5107785" cy="2985289"/>
          </a:xfrm>
          <a:prstGeom prst="rect">
            <a:avLst/>
          </a:prstGeom>
        </p:spPr>
      </p:pic>
      <p:pic>
        <p:nvPicPr>
          <p:cNvPr id="9" name="Image 8">
            <a:extLst>
              <a:ext uri="{FF2B5EF4-FFF2-40B4-BE49-F238E27FC236}">
                <a16:creationId xmlns:a16="http://schemas.microsoft.com/office/drawing/2014/main" id="{8B9055BC-4556-4D04-B286-E4F38A40F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14" y="5374031"/>
            <a:ext cx="5107785" cy="2998338"/>
          </a:xfrm>
          <a:prstGeom prst="rect">
            <a:avLst/>
          </a:prstGeom>
        </p:spPr>
      </p:pic>
      <p:sp>
        <p:nvSpPr>
          <p:cNvPr id="8" name="Rectangle 7">
            <a:extLst>
              <a:ext uri="{FF2B5EF4-FFF2-40B4-BE49-F238E27FC236}">
                <a16:creationId xmlns:a16="http://schemas.microsoft.com/office/drawing/2014/main" id="{1E347A96-1A3D-4AF0-90A6-D22F93F966B4}"/>
              </a:ext>
            </a:extLst>
          </p:cNvPr>
          <p:cNvSpPr/>
          <p:nvPr/>
        </p:nvSpPr>
        <p:spPr>
          <a:xfrm>
            <a:off x="283073" y="1838766"/>
            <a:ext cx="6251996" cy="32778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Rectangle 9">
            <a:extLst>
              <a:ext uri="{FF2B5EF4-FFF2-40B4-BE49-F238E27FC236}">
                <a16:creationId xmlns:a16="http://schemas.microsoft.com/office/drawing/2014/main" id="{CF602E62-C563-413B-B5FC-3A83203CD8C3}"/>
              </a:ext>
            </a:extLst>
          </p:cNvPr>
          <p:cNvSpPr/>
          <p:nvPr/>
        </p:nvSpPr>
        <p:spPr>
          <a:xfrm>
            <a:off x="6013840" y="4724696"/>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4" name="Rectangle 13">
            <a:extLst>
              <a:ext uri="{FF2B5EF4-FFF2-40B4-BE49-F238E27FC236}">
                <a16:creationId xmlns:a16="http://schemas.microsoft.com/office/drawing/2014/main" id="{48BA2B93-C44E-4664-B0F4-AC89908705BD}"/>
              </a:ext>
            </a:extLst>
          </p:cNvPr>
          <p:cNvSpPr/>
          <p:nvPr/>
        </p:nvSpPr>
        <p:spPr>
          <a:xfrm>
            <a:off x="283073" y="5219349"/>
            <a:ext cx="6251996" cy="32809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5" name="Rectangle 14">
            <a:extLst>
              <a:ext uri="{FF2B5EF4-FFF2-40B4-BE49-F238E27FC236}">
                <a16:creationId xmlns:a16="http://schemas.microsoft.com/office/drawing/2014/main" id="{8E2F4DEC-DA42-488E-8953-41E4CB50617C}"/>
              </a:ext>
            </a:extLst>
          </p:cNvPr>
          <p:cNvSpPr/>
          <p:nvPr/>
        </p:nvSpPr>
        <p:spPr>
          <a:xfrm>
            <a:off x="6013840" y="811209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cxnSp>
        <p:nvCxnSpPr>
          <p:cNvPr id="16" name="Connecteur droit 15">
            <a:extLst>
              <a:ext uri="{FF2B5EF4-FFF2-40B4-BE49-F238E27FC236}">
                <a16:creationId xmlns:a16="http://schemas.microsoft.com/office/drawing/2014/main" id="{087D8153-E196-4D2C-A34A-0EC190E13DBE}"/>
              </a:ext>
            </a:extLst>
          </p:cNvPr>
          <p:cNvCxnSpPr/>
          <p:nvPr/>
        </p:nvCxnSpPr>
        <p:spPr>
          <a:xfrm flipH="1" flipV="1">
            <a:off x="3358271" y="3681505"/>
            <a:ext cx="1710752" cy="541249"/>
          </a:xfrm>
          <a:prstGeom prst="line">
            <a:avLst/>
          </a:prstGeom>
        </p:spPr>
        <p:style>
          <a:lnRef idx="1">
            <a:schemeClr val="dk1"/>
          </a:lnRef>
          <a:fillRef idx="0">
            <a:schemeClr val="dk1"/>
          </a:fillRef>
          <a:effectRef idx="0">
            <a:schemeClr val="dk1"/>
          </a:effectRef>
          <a:fontRef idx="minor">
            <a:schemeClr val="tx1"/>
          </a:fontRef>
        </p:style>
      </p:cxnSp>
      <p:sp>
        <p:nvSpPr>
          <p:cNvPr id="17" name="ZoneTexte 16">
            <a:extLst>
              <a:ext uri="{FF2B5EF4-FFF2-40B4-BE49-F238E27FC236}">
                <a16:creationId xmlns:a16="http://schemas.microsoft.com/office/drawing/2014/main" id="{472B2336-8198-4078-BB25-61027B318A89}"/>
              </a:ext>
            </a:extLst>
          </p:cNvPr>
          <p:cNvSpPr txBox="1"/>
          <p:nvPr/>
        </p:nvSpPr>
        <p:spPr>
          <a:xfrm>
            <a:off x="5119820" y="4145492"/>
            <a:ext cx="641522"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SWQ262</a:t>
            </a:r>
          </a:p>
        </p:txBody>
      </p:sp>
      <p:cxnSp>
        <p:nvCxnSpPr>
          <p:cNvPr id="19" name="Connecteur droit 18">
            <a:extLst>
              <a:ext uri="{FF2B5EF4-FFF2-40B4-BE49-F238E27FC236}">
                <a16:creationId xmlns:a16="http://schemas.microsoft.com/office/drawing/2014/main" id="{059D5324-EDAF-4F19-BF05-397421246AEA}"/>
              </a:ext>
            </a:extLst>
          </p:cNvPr>
          <p:cNvCxnSpPr/>
          <p:nvPr/>
        </p:nvCxnSpPr>
        <p:spPr>
          <a:xfrm flipH="1" flipV="1">
            <a:off x="2353528" y="3822264"/>
            <a:ext cx="2715495" cy="40788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124932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89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49</a:t>
            </a:r>
            <a:endParaRPr lang="fr-FR" sz="1300"/>
          </a:p>
          <a:p>
            <a:endParaRPr lang="fr-FR" sz="1300"/>
          </a:p>
          <a:p>
            <a:pPr rtl="0"/>
            <a:r>
              <a:rPr lang="en-GB" sz="1300" b="0" i="0" u="none" strike="noStrike">
                <a:highlight>
                  <a:srgbClr val="000000">
                    <a:alpha val="0"/>
                  </a:srgbClr>
                </a:highlight>
                <a:latin typeface="Calibri"/>
              </a:rPr>
              <a:t>Repeat steps 44 to 48 on all 4 corners of your Pooldeck</a:t>
            </a:r>
            <a:endParaRPr lang="fr-FR" sz="1300"/>
          </a:p>
        </p:txBody>
      </p:sp>
      <p:pic>
        <p:nvPicPr>
          <p:cNvPr id="3" name="Image 2">
            <a:extLst>
              <a:ext uri="{FF2B5EF4-FFF2-40B4-BE49-F238E27FC236}">
                <a16:creationId xmlns:a16="http://schemas.microsoft.com/office/drawing/2014/main" id="{BBF2CE05-64F0-4D0C-AA4E-B4C06B0E0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8389" y="2873900"/>
            <a:ext cx="6677332" cy="4488539"/>
          </a:xfrm>
          <a:prstGeom prst="rect">
            <a:avLst/>
          </a:prstGeom>
        </p:spPr>
      </p:pic>
      <p:sp>
        <p:nvSpPr>
          <p:cNvPr id="2" name="Ellipse 1">
            <a:extLst>
              <a:ext uri="{FF2B5EF4-FFF2-40B4-BE49-F238E27FC236}">
                <a16:creationId xmlns:a16="http://schemas.microsoft.com/office/drawing/2014/main" id="{EF44E516-705B-4C0B-8649-06C39528604F}"/>
              </a:ext>
            </a:extLst>
          </p:cNvPr>
          <p:cNvSpPr/>
          <p:nvPr/>
        </p:nvSpPr>
        <p:spPr>
          <a:xfrm>
            <a:off x="1498600" y="1807230"/>
            <a:ext cx="355600" cy="314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8" name="Ellipse 7">
            <a:extLst>
              <a:ext uri="{FF2B5EF4-FFF2-40B4-BE49-F238E27FC236}">
                <a16:creationId xmlns:a16="http://schemas.microsoft.com/office/drawing/2014/main" id="{B5914F3A-74B3-440B-A8D2-4130319ECA89}"/>
              </a:ext>
            </a:extLst>
          </p:cNvPr>
          <p:cNvSpPr/>
          <p:nvPr/>
        </p:nvSpPr>
        <p:spPr>
          <a:xfrm>
            <a:off x="5321703" y="1815157"/>
            <a:ext cx="355600" cy="314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9" name="Ellipse 8">
            <a:extLst>
              <a:ext uri="{FF2B5EF4-FFF2-40B4-BE49-F238E27FC236}">
                <a16:creationId xmlns:a16="http://schemas.microsoft.com/office/drawing/2014/main" id="{4FEA7C17-ED15-48AB-8CC0-3800C669F5D8}"/>
              </a:ext>
            </a:extLst>
          </p:cNvPr>
          <p:cNvSpPr/>
          <p:nvPr/>
        </p:nvSpPr>
        <p:spPr>
          <a:xfrm>
            <a:off x="1498600" y="8142459"/>
            <a:ext cx="355600" cy="314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0" name="Ellipse 9">
            <a:extLst>
              <a:ext uri="{FF2B5EF4-FFF2-40B4-BE49-F238E27FC236}">
                <a16:creationId xmlns:a16="http://schemas.microsoft.com/office/drawing/2014/main" id="{8DE33552-E276-4B32-B5D6-6506883F0F62}"/>
              </a:ext>
            </a:extLst>
          </p:cNvPr>
          <p:cNvSpPr/>
          <p:nvPr/>
        </p:nvSpPr>
        <p:spPr>
          <a:xfrm>
            <a:off x="5321703" y="8150386"/>
            <a:ext cx="355600" cy="314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Tree>
    <p:extLst>
      <p:ext uri="{BB962C8B-B14F-4D97-AF65-F5344CB8AC3E}">
        <p14:creationId xmlns:p14="http://schemas.microsoft.com/office/powerpoint/2010/main" val="7712684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2" name="Rectangle 11">
            <a:extLst>
              <a:ext uri="{FF2B5EF4-FFF2-40B4-BE49-F238E27FC236}">
                <a16:creationId xmlns:a16="http://schemas.microsoft.com/office/drawing/2014/main" id="{60050996-69F7-4CE8-8D77-36B5AE098054}"/>
              </a:ext>
            </a:extLst>
          </p:cNvPr>
          <p:cNvSpPr/>
          <p:nvPr/>
        </p:nvSpPr>
        <p:spPr>
          <a:xfrm>
            <a:off x="320552" y="1214485"/>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3F3EBA00-A31A-4D86-AEF4-3622A1171D8B}"/>
              </a:ext>
            </a:extLst>
          </p:cNvPr>
          <p:cNvSpPr/>
          <p:nvPr/>
        </p:nvSpPr>
        <p:spPr>
          <a:xfrm>
            <a:off x="5578517" y="3637532"/>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pic>
        <p:nvPicPr>
          <p:cNvPr id="4" name="Image 3">
            <a:extLst>
              <a:ext uri="{FF2B5EF4-FFF2-40B4-BE49-F238E27FC236}">
                <a16:creationId xmlns:a16="http://schemas.microsoft.com/office/drawing/2014/main" id="{82DC46A9-E275-4201-BE66-4F25782A5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051" y="1343089"/>
            <a:ext cx="3956620" cy="2579774"/>
          </a:xfrm>
          <a:prstGeom prst="rect">
            <a:avLst/>
          </a:prstGeom>
        </p:spPr>
      </p:pic>
      <p:sp>
        <p:nvSpPr>
          <p:cNvPr id="24" name="Rectangle 23">
            <a:extLst>
              <a:ext uri="{FF2B5EF4-FFF2-40B4-BE49-F238E27FC236}">
                <a16:creationId xmlns:a16="http://schemas.microsoft.com/office/drawing/2014/main" id="{83D0FB0E-8DAA-4256-B86F-984DD31954B8}"/>
              </a:ext>
            </a:extLst>
          </p:cNvPr>
          <p:cNvSpPr/>
          <p:nvPr/>
        </p:nvSpPr>
        <p:spPr>
          <a:xfrm>
            <a:off x="318070" y="4191693"/>
            <a:ext cx="5781676" cy="281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5" name="Rectangle 24">
            <a:extLst>
              <a:ext uri="{FF2B5EF4-FFF2-40B4-BE49-F238E27FC236}">
                <a16:creationId xmlns:a16="http://schemas.microsoft.com/office/drawing/2014/main" id="{22497948-1CC9-4EBB-B401-85CC6DAEA203}"/>
              </a:ext>
            </a:extLst>
          </p:cNvPr>
          <p:cNvSpPr/>
          <p:nvPr/>
        </p:nvSpPr>
        <p:spPr>
          <a:xfrm>
            <a:off x="5576035" y="6614740"/>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pic>
        <p:nvPicPr>
          <p:cNvPr id="8" name="Image 7">
            <a:extLst>
              <a:ext uri="{FF2B5EF4-FFF2-40B4-BE49-F238E27FC236}">
                <a16:creationId xmlns:a16="http://schemas.microsoft.com/office/drawing/2014/main" id="{4AE57518-F916-471F-BD6F-B360F77EB630}"/>
              </a:ext>
            </a:extLst>
          </p:cNvPr>
          <p:cNvPicPr>
            <a:picLocks noChangeAspect="1"/>
          </p:cNvPicPr>
          <p:nvPr/>
        </p:nvPicPr>
        <p:blipFill>
          <a:blip r:embed="rId3">
            <a:extLst>
              <a:ext uri="{28A0092B-C50C-407E-A947-70E740481C1C}">
                <a14:useLocalDpi xmlns:a14="http://schemas.microsoft.com/office/drawing/2010/main" val="0"/>
              </a:ext>
            </a:extLst>
          </a:blip>
          <a:srcRect t="35864"/>
          <a:stretch>
            <a:fillRect/>
          </a:stretch>
        </p:blipFill>
        <p:spPr>
          <a:xfrm>
            <a:off x="1162051" y="4653867"/>
            <a:ext cx="4060865" cy="1698171"/>
          </a:xfrm>
          <a:prstGeom prst="rect">
            <a:avLst/>
          </a:prstGeom>
        </p:spPr>
      </p:pic>
      <p:cxnSp>
        <p:nvCxnSpPr>
          <p:cNvPr id="15" name="Connecteur droit 14">
            <a:extLst>
              <a:ext uri="{FF2B5EF4-FFF2-40B4-BE49-F238E27FC236}">
                <a16:creationId xmlns:a16="http://schemas.microsoft.com/office/drawing/2014/main" id="{C7C6F52E-F029-48E5-A13E-74239558FA07}"/>
              </a:ext>
            </a:extLst>
          </p:cNvPr>
          <p:cNvCxnSpPr/>
          <p:nvPr/>
        </p:nvCxnSpPr>
        <p:spPr>
          <a:xfrm flipH="1" flipV="1">
            <a:off x="1725565" y="1981145"/>
            <a:ext cx="401129" cy="246221"/>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88E5595C-07F0-408D-9B24-AABEAD4C4D30}"/>
              </a:ext>
            </a:extLst>
          </p:cNvPr>
          <p:cNvSpPr txBox="1"/>
          <p:nvPr/>
        </p:nvSpPr>
        <p:spPr>
          <a:xfrm>
            <a:off x="1285960" y="1718372"/>
            <a:ext cx="53732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Beam</a:t>
            </a:r>
          </a:p>
        </p:txBody>
      </p:sp>
      <p:cxnSp>
        <p:nvCxnSpPr>
          <p:cNvPr id="17" name="Connecteur droit 16">
            <a:extLst>
              <a:ext uri="{FF2B5EF4-FFF2-40B4-BE49-F238E27FC236}">
                <a16:creationId xmlns:a16="http://schemas.microsoft.com/office/drawing/2014/main" id="{1087691C-0AE6-46FA-9877-8DE85B52751F}"/>
              </a:ext>
            </a:extLst>
          </p:cNvPr>
          <p:cNvCxnSpPr/>
          <p:nvPr/>
        </p:nvCxnSpPr>
        <p:spPr>
          <a:xfrm flipH="1" flipV="1">
            <a:off x="1725565" y="4821362"/>
            <a:ext cx="401129" cy="246221"/>
          </a:xfrm>
          <a:prstGeom prst="line">
            <a:avLst/>
          </a:prstGeom>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CC104851-B887-459F-9E5E-277FAFE67758}"/>
              </a:ext>
            </a:extLst>
          </p:cNvPr>
          <p:cNvSpPr txBox="1"/>
          <p:nvPr/>
        </p:nvSpPr>
        <p:spPr>
          <a:xfrm>
            <a:off x="1285960" y="4558589"/>
            <a:ext cx="537327"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Beam</a:t>
            </a:r>
          </a:p>
        </p:txBody>
      </p:sp>
    </p:spTree>
    <p:extLst>
      <p:ext uri="{BB962C8B-B14F-4D97-AF65-F5344CB8AC3E}">
        <p14:creationId xmlns:p14="http://schemas.microsoft.com/office/powerpoint/2010/main" val="392174900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90</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50</a:t>
            </a:r>
            <a:endParaRPr lang="fr-FR" sz="1300"/>
          </a:p>
          <a:p>
            <a:endParaRPr lang="fr-FR" sz="1300"/>
          </a:p>
          <a:p>
            <a:pPr rtl="0"/>
            <a:r>
              <a:rPr lang="en-GB" sz="1300" b="0" i="0" u="none" strike="noStrike">
                <a:highlight>
                  <a:srgbClr val="000000">
                    <a:alpha val="0"/>
                  </a:srgbClr>
                </a:highlight>
                <a:latin typeface="Calibri"/>
              </a:rPr>
              <a:t>Position the clips on the aluminium edging strip</a:t>
            </a:r>
          </a:p>
        </p:txBody>
      </p:sp>
      <p:pic>
        <p:nvPicPr>
          <p:cNvPr id="4" name="Image 3">
            <a:extLst>
              <a:ext uri="{FF2B5EF4-FFF2-40B4-BE49-F238E27FC236}">
                <a16:creationId xmlns:a16="http://schemas.microsoft.com/office/drawing/2014/main" id="{03B36932-0775-4C11-A553-555DE2D12BC1}"/>
              </a:ext>
            </a:extLst>
          </p:cNvPr>
          <p:cNvPicPr>
            <a:picLocks noChangeAspect="1"/>
          </p:cNvPicPr>
          <p:nvPr/>
        </p:nvPicPr>
        <p:blipFill>
          <a:blip r:embed="rId2">
            <a:extLst>
              <a:ext uri="{28A0092B-C50C-407E-A947-70E740481C1C}">
                <a14:useLocalDpi xmlns:a14="http://schemas.microsoft.com/office/drawing/2010/main" val="0"/>
              </a:ext>
            </a:extLst>
          </a:blip>
          <a:srcRect l="9364" t="4666" b="7501"/>
          <a:stretch>
            <a:fillRect/>
          </a:stretch>
        </p:blipFill>
        <p:spPr>
          <a:xfrm>
            <a:off x="296552" y="2298109"/>
            <a:ext cx="3038972" cy="1970708"/>
          </a:xfrm>
          <a:prstGeom prst="rect">
            <a:avLst/>
          </a:prstGeom>
        </p:spPr>
      </p:pic>
      <p:pic>
        <p:nvPicPr>
          <p:cNvPr id="8" name="Image 7">
            <a:extLst>
              <a:ext uri="{FF2B5EF4-FFF2-40B4-BE49-F238E27FC236}">
                <a16:creationId xmlns:a16="http://schemas.microsoft.com/office/drawing/2014/main" id="{CA564A9F-8E32-4324-8D1A-EE5ADD4DA1BE}"/>
              </a:ext>
            </a:extLst>
          </p:cNvPr>
          <p:cNvPicPr>
            <a:picLocks noChangeAspect="1"/>
          </p:cNvPicPr>
          <p:nvPr/>
        </p:nvPicPr>
        <p:blipFill>
          <a:blip r:embed="rId3">
            <a:extLst>
              <a:ext uri="{28A0092B-C50C-407E-A947-70E740481C1C}">
                <a14:useLocalDpi xmlns:a14="http://schemas.microsoft.com/office/drawing/2010/main" val="0"/>
              </a:ext>
            </a:extLst>
          </a:blip>
          <a:srcRect l="11282" t="17430"/>
          <a:stretch>
            <a:fillRect/>
          </a:stretch>
        </p:blipFill>
        <p:spPr>
          <a:xfrm>
            <a:off x="3534995" y="2298109"/>
            <a:ext cx="3068832" cy="1977588"/>
          </a:xfrm>
          <a:prstGeom prst="rect">
            <a:avLst/>
          </a:prstGeom>
        </p:spPr>
      </p:pic>
      <p:sp>
        <p:nvSpPr>
          <p:cNvPr id="11" name="Rectangle 10">
            <a:extLst>
              <a:ext uri="{FF2B5EF4-FFF2-40B4-BE49-F238E27FC236}">
                <a16:creationId xmlns:a16="http://schemas.microsoft.com/office/drawing/2014/main" id="{066D6A39-5E9A-434A-969C-13C388812A6E}"/>
              </a:ext>
            </a:extLst>
          </p:cNvPr>
          <p:cNvSpPr/>
          <p:nvPr/>
        </p:nvSpPr>
        <p:spPr>
          <a:xfrm>
            <a:off x="286402" y="1884035"/>
            <a:ext cx="3142598" cy="2988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2" name="Rectangle 11">
            <a:extLst>
              <a:ext uri="{FF2B5EF4-FFF2-40B4-BE49-F238E27FC236}">
                <a16:creationId xmlns:a16="http://schemas.microsoft.com/office/drawing/2014/main" id="{07AEEA69-8C55-400A-B7D6-4AD8A6AFF53B}"/>
              </a:ext>
            </a:extLst>
          </p:cNvPr>
          <p:cNvSpPr/>
          <p:nvPr/>
        </p:nvSpPr>
        <p:spPr>
          <a:xfrm>
            <a:off x="2911100" y="4478376"/>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23" name="Rectangle 22">
            <a:extLst>
              <a:ext uri="{FF2B5EF4-FFF2-40B4-BE49-F238E27FC236}">
                <a16:creationId xmlns:a16="http://schemas.microsoft.com/office/drawing/2014/main" id="{D1B885C3-745D-4AAC-A68A-8F2C76B8E6D5}"/>
              </a:ext>
            </a:extLst>
          </p:cNvPr>
          <p:cNvSpPr/>
          <p:nvPr/>
        </p:nvSpPr>
        <p:spPr>
          <a:xfrm>
            <a:off x="3538324" y="1881178"/>
            <a:ext cx="3142598" cy="2988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4" name="Rectangle 23">
            <a:extLst>
              <a:ext uri="{FF2B5EF4-FFF2-40B4-BE49-F238E27FC236}">
                <a16:creationId xmlns:a16="http://schemas.microsoft.com/office/drawing/2014/main" id="{A8378DE6-8021-448E-AFB0-A025F0954B62}"/>
              </a:ext>
            </a:extLst>
          </p:cNvPr>
          <p:cNvSpPr/>
          <p:nvPr/>
        </p:nvSpPr>
        <p:spPr>
          <a:xfrm>
            <a:off x="6163022" y="447551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sp>
        <p:nvSpPr>
          <p:cNvPr id="25" name="Rectangle 24">
            <a:extLst>
              <a:ext uri="{FF2B5EF4-FFF2-40B4-BE49-F238E27FC236}">
                <a16:creationId xmlns:a16="http://schemas.microsoft.com/office/drawing/2014/main" id="{2E08857F-782E-4E46-AB35-2D88940A1960}"/>
              </a:ext>
            </a:extLst>
          </p:cNvPr>
          <p:cNvSpPr/>
          <p:nvPr/>
        </p:nvSpPr>
        <p:spPr>
          <a:xfrm>
            <a:off x="283073" y="4992026"/>
            <a:ext cx="3142598" cy="2988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6" name="Rectangle 25">
            <a:extLst>
              <a:ext uri="{FF2B5EF4-FFF2-40B4-BE49-F238E27FC236}">
                <a16:creationId xmlns:a16="http://schemas.microsoft.com/office/drawing/2014/main" id="{5F9E1CBB-8DD8-45B6-ADED-71B1A7EA6B72}"/>
              </a:ext>
            </a:extLst>
          </p:cNvPr>
          <p:cNvSpPr/>
          <p:nvPr/>
        </p:nvSpPr>
        <p:spPr>
          <a:xfrm>
            <a:off x="2907771" y="7586367"/>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27" name="Rectangle 26">
            <a:extLst>
              <a:ext uri="{FF2B5EF4-FFF2-40B4-BE49-F238E27FC236}">
                <a16:creationId xmlns:a16="http://schemas.microsoft.com/office/drawing/2014/main" id="{0C59B430-B75D-463B-90A7-04AA91B7C599}"/>
              </a:ext>
            </a:extLst>
          </p:cNvPr>
          <p:cNvSpPr/>
          <p:nvPr/>
        </p:nvSpPr>
        <p:spPr>
          <a:xfrm>
            <a:off x="3534995" y="4989169"/>
            <a:ext cx="3142598" cy="2988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8" name="Rectangle 27">
            <a:extLst>
              <a:ext uri="{FF2B5EF4-FFF2-40B4-BE49-F238E27FC236}">
                <a16:creationId xmlns:a16="http://schemas.microsoft.com/office/drawing/2014/main" id="{41E0CCE1-E11F-448C-89B0-F054A9334C15}"/>
              </a:ext>
            </a:extLst>
          </p:cNvPr>
          <p:cNvSpPr/>
          <p:nvPr/>
        </p:nvSpPr>
        <p:spPr>
          <a:xfrm>
            <a:off x="6159693" y="7583510"/>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pic>
        <p:nvPicPr>
          <p:cNvPr id="29" name="Image 28">
            <a:extLst>
              <a:ext uri="{FF2B5EF4-FFF2-40B4-BE49-F238E27FC236}">
                <a16:creationId xmlns:a16="http://schemas.microsoft.com/office/drawing/2014/main" id="{37485EA0-7686-400D-8A79-468518EF7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 y="5438644"/>
            <a:ext cx="2928595" cy="2000252"/>
          </a:xfrm>
          <a:prstGeom prst="rect">
            <a:avLst/>
          </a:prstGeom>
        </p:spPr>
      </p:pic>
      <p:pic>
        <p:nvPicPr>
          <p:cNvPr id="30" name="Image 29">
            <a:extLst>
              <a:ext uri="{FF2B5EF4-FFF2-40B4-BE49-F238E27FC236}">
                <a16:creationId xmlns:a16="http://schemas.microsoft.com/office/drawing/2014/main" id="{45DA8E23-5007-4F28-830A-6979B0EDC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055" y="5459569"/>
            <a:ext cx="2957871" cy="1979327"/>
          </a:xfrm>
          <a:prstGeom prst="rect">
            <a:avLst/>
          </a:prstGeom>
        </p:spPr>
      </p:pic>
      <p:cxnSp>
        <p:nvCxnSpPr>
          <p:cNvPr id="10" name="Connecteur droit 9">
            <a:extLst>
              <a:ext uri="{FF2B5EF4-FFF2-40B4-BE49-F238E27FC236}">
                <a16:creationId xmlns:a16="http://schemas.microsoft.com/office/drawing/2014/main" id="{FB47BFF5-A80C-4B0A-970A-150E2D14DAC4}"/>
              </a:ext>
            </a:extLst>
          </p:cNvPr>
          <p:cNvCxnSpPr/>
          <p:nvPr/>
        </p:nvCxnSpPr>
        <p:spPr>
          <a:xfrm>
            <a:off x="901700" y="3136900"/>
            <a:ext cx="279400" cy="1435100"/>
          </a:xfrm>
          <a:prstGeom prst="line">
            <a:avLst/>
          </a:prstGeom>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9347DFE2-42CE-45F9-B82B-EF2095C35AAE}"/>
              </a:ext>
            </a:extLst>
          </p:cNvPr>
          <p:cNvSpPr txBox="1"/>
          <p:nvPr/>
        </p:nvSpPr>
        <p:spPr>
          <a:xfrm>
            <a:off x="1041400" y="4599918"/>
            <a:ext cx="428322"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Clips</a:t>
            </a:r>
          </a:p>
        </p:txBody>
      </p:sp>
      <p:cxnSp>
        <p:nvCxnSpPr>
          <p:cNvPr id="32" name="Connecteur droit 31">
            <a:extLst>
              <a:ext uri="{FF2B5EF4-FFF2-40B4-BE49-F238E27FC236}">
                <a16:creationId xmlns:a16="http://schemas.microsoft.com/office/drawing/2014/main" id="{65573398-9AAF-44AF-9B2A-A4DA804C12F7}"/>
              </a:ext>
            </a:extLst>
          </p:cNvPr>
          <p:cNvCxnSpPr/>
          <p:nvPr/>
        </p:nvCxnSpPr>
        <p:spPr>
          <a:xfrm>
            <a:off x="1739900" y="6553200"/>
            <a:ext cx="280795" cy="1153971"/>
          </a:xfrm>
          <a:prstGeom prst="line">
            <a:avLst/>
          </a:prstGeom>
        </p:spPr>
        <p:style>
          <a:lnRef idx="1">
            <a:schemeClr val="dk1"/>
          </a:lnRef>
          <a:fillRef idx="0">
            <a:schemeClr val="dk1"/>
          </a:fillRef>
          <a:effectRef idx="0">
            <a:schemeClr val="dk1"/>
          </a:effectRef>
          <a:fontRef idx="minor">
            <a:schemeClr val="tx1"/>
          </a:fontRef>
        </p:style>
      </p:cxnSp>
      <p:sp>
        <p:nvSpPr>
          <p:cNvPr id="33" name="ZoneTexte 32">
            <a:extLst>
              <a:ext uri="{FF2B5EF4-FFF2-40B4-BE49-F238E27FC236}">
                <a16:creationId xmlns:a16="http://schemas.microsoft.com/office/drawing/2014/main" id="{DA272435-DBF2-4A6B-9E01-05A14DC0B96B}"/>
              </a:ext>
            </a:extLst>
          </p:cNvPr>
          <p:cNvSpPr txBox="1"/>
          <p:nvPr/>
        </p:nvSpPr>
        <p:spPr>
          <a:xfrm>
            <a:off x="1880995" y="7735089"/>
            <a:ext cx="428322"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Clips</a:t>
            </a:r>
          </a:p>
        </p:txBody>
      </p:sp>
      <p:cxnSp>
        <p:nvCxnSpPr>
          <p:cNvPr id="35" name="Connecteur droit 34">
            <a:extLst>
              <a:ext uri="{FF2B5EF4-FFF2-40B4-BE49-F238E27FC236}">
                <a16:creationId xmlns:a16="http://schemas.microsoft.com/office/drawing/2014/main" id="{B895AF72-7428-418C-BF45-5900359DA5E5}"/>
              </a:ext>
            </a:extLst>
          </p:cNvPr>
          <p:cNvCxnSpPr/>
          <p:nvPr/>
        </p:nvCxnSpPr>
        <p:spPr>
          <a:xfrm flipH="1">
            <a:off x="1253011" y="2088550"/>
            <a:ext cx="359889" cy="904710"/>
          </a:xfrm>
          <a:prstGeom prst="line">
            <a:avLst/>
          </a:prstGeom>
        </p:spPr>
        <p:style>
          <a:lnRef idx="1">
            <a:schemeClr val="dk1"/>
          </a:lnRef>
          <a:fillRef idx="0">
            <a:schemeClr val="dk1"/>
          </a:fillRef>
          <a:effectRef idx="0">
            <a:schemeClr val="dk1"/>
          </a:effectRef>
          <a:fontRef idx="minor">
            <a:schemeClr val="tx1"/>
          </a:fontRef>
        </p:style>
      </p:cxnSp>
      <p:sp>
        <p:nvSpPr>
          <p:cNvPr id="37" name="ZoneTexte 36">
            <a:extLst>
              <a:ext uri="{FF2B5EF4-FFF2-40B4-BE49-F238E27FC236}">
                <a16:creationId xmlns:a16="http://schemas.microsoft.com/office/drawing/2014/main" id="{6D8511E0-0E77-43EC-A6E1-1ACBC34F3C74}"/>
              </a:ext>
            </a:extLst>
          </p:cNvPr>
          <p:cNvSpPr txBox="1"/>
          <p:nvPr/>
        </p:nvSpPr>
        <p:spPr>
          <a:xfrm>
            <a:off x="1503454" y="1891416"/>
            <a:ext cx="869149"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Aluminium edge profile</a:t>
            </a:r>
          </a:p>
        </p:txBody>
      </p:sp>
    </p:spTree>
    <p:extLst>
      <p:ext uri="{BB962C8B-B14F-4D97-AF65-F5344CB8AC3E}">
        <p14:creationId xmlns:p14="http://schemas.microsoft.com/office/powerpoint/2010/main" val="348316508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91</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269750" y="885652"/>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51</a:t>
            </a:r>
            <a:endParaRPr lang="fr-FR" sz="1300"/>
          </a:p>
          <a:p>
            <a:endParaRPr lang="fr-FR" sz="1300"/>
          </a:p>
          <a:p>
            <a:pPr rtl="0"/>
            <a:r>
              <a:rPr lang="en-GB" sz="1300" b="0" i="0" u="none" strike="noStrike">
                <a:highlight>
                  <a:srgbClr val="000000">
                    <a:alpha val="0"/>
                  </a:srgbClr>
                </a:highlight>
                <a:latin typeface="Calibri"/>
              </a:rPr>
              <a:t>Pre-drill the guide rail to Ø 5mm at 5cm from the edge and drill a hole every 50cm</a:t>
            </a:r>
          </a:p>
        </p:txBody>
      </p:sp>
      <p:pic>
        <p:nvPicPr>
          <p:cNvPr id="4" name="Image 3">
            <a:extLst>
              <a:ext uri="{FF2B5EF4-FFF2-40B4-BE49-F238E27FC236}">
                <a16:creationId xmlns:a16="http://schemas.microsoft.com/office/drawing/2014/main" id="{69C65FD9-12A4-4D51-9180-6CBDE7C30991}"/>
              </a:ext>
            </a:extLst>
          </p:cNvPr>
          <p:cNvPicPr>
            <a:picLocks noChangeAspect="1"/>
          </p:cNvPicPr>
          <p:nvPr/>
        </p:nvPicPr>
        <p:blipFill>
          <a:blip r:embed="rId2">
            <a:extLst>
              <a:ext uri="{28A0092B-C50C-407E-A947-70E740481C1C}">
                <a14:useLocalDpi xmlns:a14="http://schemas.microsoft.com/office/drawing/2010/main" val="0"/>
              </a:ext>
            </a:extLst>
          </a:blip>
          <a:srcRect l="1693" t="44312" r="9365" b="39725"/>
          <a:stretch>
            <a:fillRect/>
          </a:stretch>
        </p:blipFill>
        <p:spPr>
          <a:xfrm rot="5400000">
            <a:off x="-1164225" y="4924562"/>
            <a:ext cx="7171739" cy="814215"/>
          </a:xfrm>
          <a:prstGeom prst="rect">
            <a:avLst/>
          </a:prstGeom>
        </p:spPr>
      </p:pic>
      <p:pic>
        <p:nvPicPr>
          <p:cNvPr id="8" name="Image 7">
            <a:extLst>
              <a:ext uri="{FF2B5EF4-FFF2-40B4-BE49-F238E27FC236}">
                <a16:creationId xmlns:a16="http://schemas.microsoft.com/office/drawing/2014/main" id="{3E1090F7-2080-4F9E-9BF0-E3820A107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66" y="7673529"/>
            <a:ext cx="1599357" cy="1202715"/>
          </a:xfrm>
          <a:prstGeom prst="rect">
            <a:avLst/>
          </a:prstGeom>
        </p:spPr>
      </p:pic>
      <p:cxnSp>
        <p:nvCxnSpPr>
          <p:cNvPr id="10" name="Connecteur droit 9">
            <a:extLst>
              <a:ext uri="{FF2B5EF4-FFF2-40B4-BE49-F238E27FC236}">
                <a16:creationId xmlns:a16="http://schemas.microsoft.com/office/drawing/2014/main" id="{3625FAF8-68C9-4715-9862-B36281C01567}"/>
              </a:ext>
            </a:extLst>
          </p:cNvPr>
          <p:cNvCxnSpPr/>
          <p:nvPr/>
        </p:nvCxnSpPr>
        <p:spPr>
          <a:xfrm flipH="1">
            <a:off x="2511532" y="1719020"/>
            <a:ext cx="0" cy="724206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490B470-05AE-486F-A846-2F58D3AB28B3}"/>
              </a:ext>
            </a:extLst>
          </p:cNvPr>
          <p:cNvCxnSpPr/>
          <p:nvPr/>
        </p:nvCxnSpPr>
        <p:spPr>
          <a:xfrm flipH="1">
            <a:off x="2756182" y="1780995"/>
            <a:ext cx="0" cy="85362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7CE1D3FA-BC50-4884-885A-2BF60EF28220}"/>
              </a:ext>
            </a:extLst>
          </p:cNvPr>
          <p:cNvSpPr txBox="1"/>
          <p:nvPr/>
        </p:nvSpPr>
        <p:spPr>
          <a:xfrm>
            <a:off x="2828752" y="2023139"/>
            <a:ext cx="407484"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5cm</a:t>
            </a:r>
          </a:p>
        </p:txBody>
      </p:sp>
      <p:cxnSp>
        <p:nvCxnSpPr>
          <p:cNvPr id="19" name="Connecteur droit avec flèche 18">
            <a:extLst>
              <a:ext uri="{FF2B5EF4-FFF2-40B4-BE49-F238E27FC236}">
                <a16:creationId xmlns:a16="http://schemas.microsoft.com/office/drawing/2014/main" id="{B181C085-F3CF-4E9F-9DF9-164225925325}"/>
              </a:ext>
            </a:extLst>
          </p:cNvPr>
          <p:cNvCxnSpPr/>
          <p:nvPr/>
        </p:nvCxnSpPr>
        <p:spPr>
          <a:xfrm flipH="1">
            <a:off x="2756182" y="2634615"/>
            <a:ext cx="0" cy="185166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7612FE28-840D-4B18-96F7-0989A9C09E33}"/>
              </a:ext>
            </a:extLst>
          </p:cNvPr>
          <p:cNvCxnSpPr/>
          <p:nvPr/>
        </p:nvCxnSpPr>
        <p:spPr>
          <a:xfrm flipH="1">
            <a:off x="2756182" y="4486275"/>
            <a:ext cx="0" cy="185166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E3725E3B-480E-4F04-B252-9F0D94EA253A}"/>
              </a:ext>
            </a:extLst>
          </p:cNvPr>
          <p:cNvSpPr txBox="1"/>
          <p:nvPr/>
        </p:nvSpPr>
        <p:spPr>
          <a:xfrm>
            <a:off x="2828752" y="3300645"/>
            <a:ext cx="473206"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50cm</a:t>
            </a:r>
          </a:p>
        </p:txBody>
      </p:sp>
      <p:sp>
        <p:nvSpPr>
          <p:cNvPr id="23" name="ZoneTexte 22">
            <a:extLst>
              <a:ext uri="{FF2B5EF4-FFF2-40B4-BE49-F238E27FC236}">
                <a16:creationId xmlns:a16="http://schemas.microsoft.com/office/drawing/2014/main" id="{C450F0AF-1CE0-4704-BC41-8782716640CE}"/>
              </a:ext>
            </a:extLst>
          </p:cNvPr>
          <p:cNvSpPr txBox="1"/>
          <p:nvPr/>
        </p:nvSpPr>
        <p:spPr>
          <a:xfrm>
            <a:off x="2828752" y="5120655"/>
            <a:ext cx="473206"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50cm</a:t>
            </a:r>
          </a:p>
        </p:txBody>
      </p:sp>
      <p:cxnSp>
        <p:nvCxnSpPr>
          <p:cNvPr id="24" name="Connecteur droit avec flèche 23">
            <a:extLst>
              <a:ext uri="{FF2B5EF4-FFF2-40B4-BE49-F238E27FC236}">
                <a16:creationId xmlns:a16="http://schemas.microsoft.com/office/drawing/2014/main" id="{E9F25CE8-151A-4549-90E2-FF354287811C}"/>
              </a:ext>
            </a:extLst>
          </p:cNvPr>
          <p:cNvCxnSpPr/>
          <p:nvPr/>
        </p:nvCxnSpPr>
        <p:spPr>
          <a:xfrm flipH="1">
            <a:off x="2757371" y="6337935"/>
            <a:ext cx="0" cy="185166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42726D2F-8D98-41EB-A6F7-1B8CAD4AADD8}"/>
              </a:ext>
            </a:extLst>
          </p:cNvPr>
          <p:cNvSpPr txBox="1"/>
          <p:nvPr/>
        </p:nvSpPr>
        <p:spPr>
          <a:xfrm>
            <a:off x="2795891" y="7103640"/>
            <a:ext cx="473206" cy="246221"/>
          </a:xfrm>
          <a:prstGeom prst="rect">
            <a:avLst/>
          </a:prstGeom>
          <a:noFill/>
        </p:spPr>
        <p:txBody>
          <a:bodyPr wrap="none" rtlCol="0">
            <a:noAutofit/>
          </a:bodyPr>
          <a:lstStyle/>
          <a:p>
            <a:pPr rtl="0"/>
            <a:r>
              <a:rPr lang="en-GB" sz="1000" b="0" i="0" u="none" strike="noStrike">
                <a:solidFill>
                  <a:srgbClr val="FF0000"/>
                </a:solidFill>
                <a:highlight>
                  <a:srgbClr val="000000">
                    <a:alpha val="0"/>
                  </a:srgbClr>
                </a:highlight>
                <a:latin typeface="Calibri"/>
              </a:rPr>
              <a:t>50cm</a:t>
            </a:r>
          </a:p>
        </p:txBody>
      </p:sp>
      <p:cxnSp>
        <p:nvCxnSpPr>
          <p:cNvPr id="28" name="Connecteur droit avec flèche 27">
            <a:extLst>
              <a:ext uri="{FF2B5EF4-FFF2-40B4-BE49-F238E27FC236}">
                <a16:creationId xmlns:a16="http://schemas.microsoft.com/office/drawing/2014/main" id="{08A514A4-AAB0-424A-A267-5237376D43C6}"/>
              </a:ext>
            </a:extLst>
          </p:cNvPr>
          <p:cNvCxnSpPr/>
          <p:nvPr/>
        </p:nvCxnSpPr>
        <p:spPr>
          <a:xfrm flipH="1" flipV="1">
            <a:off x="2756182" y="8179636"/>
            <a:ext cx="0" cy="4881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6D8F425F-7E8D-4AAD-87AD-8BB34C11A2BF}"/>
              </a:ext>
            </a:extLst>
          </p:cNvPr>
          <p:cNvCxnSpPr/>
          <p:nvPr/>
        </p:nvCxnSpPr>
        <p:spPr>
          <a:xfrm flipH="1" flipV="1">
            <a:off x="2756182" y="8632827"/>
            <a:ext cx="0" cy="28471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51F8D0D-6A57-4469-A511-880E74970260}"/>
              </a:ext>
            </a:extLst>
          </p:cNvPr>
          <p:cNvSpPr/>
          <p:nvPr/>
        </p:nvSpPr>
        <p:spPr>
          <a:xfrm>
            <a:off x="269751" y="1634183"/>
            <a:ext cx="3362368" cy="74240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33" name="Rectangle 32">
            <a:extLst>
              <a:ext uri="{FF2B5EF4-FFF2-40B4-BE49-F238E27FC236}">
                <a16:creationId xmlns:a16="http://schemas.microsoft.com/office/drawing/2014/main" id="{6330F604-3B1C-4BBD-8F48-B4FB4BC7AF98}"/>
              </a:ext>
            </a:extLst>
          </p:cNvPr>
          <p:cNvSpPr/>
          <p:nvPr/>
        </p:nvSpPr>
        <p:spPr>
          <a:xfrm>
            <a:off x="3107342" y="8664275"/>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34" name="Rectangle 33">
            <a:extLst>
              <a:ext uri="{FF2B5EF4-FFF2-40B4-BE49-F238E27FC236}">
                <a16:creationId xmlns:a16="http://schemas.microsoft.com/office/drawing/2014/main" id="{3D118E2C-C877-4235-826B-74718BA0879F}"/>
              </a:ext>
            </a:extLst>
          </p:cNvPr>
          <p:cNvSpPr/>
          <p:nvPr/>
        </p:nvSpPr>
        <p:spPr>
          <a:xfrm>
            <a:off x="3983346" y="1634183"/>
            <a:ext cx="2338888" cy="21610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35" name="Rectangle 34">
            <a:extLst>
              <a:ext uri="{FF2B5EF4-FFF2-40B4-BE49-F238E27FC236}">
                <a16:creationId xmlns:a16="http://schemas.microsoft.com/office/drawing/2014/main" id="{1B38025F-68BD-4F6A-8663-152C5E64295F}"/>
              </a:ext>
            </a:extLst>
          </p:cNvPr>
          <p:cNvSpPr/>
          <p:nvPr/>
        </p:nvSpPr>
        <p:spPr>
          <a:xfrm>
            <a:off x="5793036" y="3403344"/>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pic>
        <p:nvPicPr>
          <p:cNvPr id="37" name="Image 36">
            <a:extLst>
              <a:ext uri="{FF2B5EF4-FFF2-40B4-BE49-F238E27FC236}">
                <a16:creationId xmlns:a16="http://schemas.microsoft.com/office/drawing/2014/main" id="{B81ED384-1F00-4659-BB79-FB02AAE3E4E6}"/>
              </a:ext>
            </a:extLst>
          </p:cNvPr>
          <p:cNvPicPr>
            <a:picLocks noChangeAspect="1"/>
          </p:cNvPicPr>
          <p:nvPr/>
        </p:nvPicPr>
        <p:blipFill>
          <a:blip r:embed="rId4">
            <a:extLst>
              <a:ext uri="{28A0092B-C50C-407E-A947-70E740481C1C}">
                <a14:useLocalDpi xmlns:a14="http://schemas.microsoft.com/office/drawing/2010/main" val="0"/>
              </a:ext>
            </a:extLst>
          </a:blip>
          <a:srcRect l="3934" t="11886" r="35184" b="30740"/>
          <a:stretch>
            <a:fillRect/>
          </a:stretch>
        </p:blipFill>
        <p:spPr>
          <a:xfrm>
            <a:off x="4148176" y="2025254"/>
            <a:ext cx="2143060" cy="1277506"/>
          </a:xfrm>
          <a:prstGeom prst="rect">
            <a:avLst/>
          </a:prstGeom>
        </p:spPr>
      </p:pic>
      <p:cxnSp>
        <p:nvCxnSpPr>
          <p:cNvPr id="39" name="Connecteur droit 38">
            <a:extLst>
              <a:ext uri="{FF2B5EF4-FFF2-40B4-BE49-F238E27FC236}">
                <a16:creationId xmlns:a16="http://schemas.microsoft.com/office/drawing/2014/main" id="{110CBE08-8D91-4F72-857B-FE204CB4C1C3}"/>
              </a:ext>
            </a:extLst>
          </p:cNvPr>
          <p:cNvCxnSpPr/>
          <p:nvPr/>
        </p:nvCxnSpPr>
        <p:spPr>
          <a:xfrm flipH="1" flipV="1">
            <a:off x="5353807" y="2025253"/>
            <a:ext cx="401129" cy="246221"/>
          </a:xfrm>
          <a:prstGeom prst="line">
            <a:avLst/>
          </a:prstGeom>
        </p:spPr>
        <p:style>
          <a:lnRef idx="1">
            <a:schemeClr val="dk1"/>
          </a:lnRef>
          <a:fillRef idx="0">
            <a:schemeClr val="dk1"/>
          </a:fillRef>
          <a:effectRef idx="0">
            <a:schemeClr val="dk1"/>
          </a:effectRef>
          <a:fontRef idx="minor">
            <a:schemeClr val="tx1"/>
          </a:fontRef>
        </p:style>
      </p:cxnSp>
      <p:sp>
        <p:nvSpPr>
          <p:cNvPr id="40" name="ZoneTexte 39">
            <a:extLst>
              <a:ext uri="{FF2B5EF4-FFF2-40B4-BE49-F238E27FC236}">
                <a16:creationId xmlns:a16="http://schemas.microsoft.com/office/drawing/2014/main" id="{54C3033A-C8A1-496F-8E3E-3DAA89DCC3A3}"/>
              </a:ext>
            </a:extLst>
          </p:cNvPr>
          <p:cNvSpPr txBox="1"/>
          <p:nvPr/>
        </p:nvSpPr>
        <p:spPr>
          <a:xfrm>
            <a:off x="4596702" y="1779031"/>
            <a:ext cx="10038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5mm drill bit</a:t>
            </a:r>
          </a:p>
        </p:txBody>
      </p:sp>
      <p:sp>
        <p:nvSpPr>
          <p:cNvPr id="41" name="Rectangle 40">
            <a:extLst>
              <a:ext uri="{FF2B5EF4-FFF2-40B4-BE49-F238E27FC236}">
                <a16:creationId xmlns:a16="http://schemas.microsoft.com/office/drawing/2014/main" id="{01DF2378-709D-49E4-8149-63EC909393F3}"/>
              </a:ext>
            </a:extLst>
          </p:cNvPr>
          <p:cNvSpPr/>
          <p:nvPr/>
        </p:nvSpPr>
        <p:spPr>
          <a:xfrm>
            <a:off x="3999810" y="3914678"/>
            <a:ext cx="2338888" cy="21610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42" name="Rectangle 41">
            <a:extLst>
              <a:ext uri="{FF2B5EF4-FFF2-40B4-BE49-F238E27FC236}">
                <a16:creationId xmlns:a16="http://schemas.microsoft.com/office/drawing/2014/main" id="{9E6F434A-17CC-4700-8B5C-F663FE789978}"/>
              </a:ext>
            </a:extLst>
          </p:cNvPr>
          <p:cNvSpPr/>
          <p:nvPr/>
        </p:nvSpPr>
        <p:spPr>
          <a:xfrm>
            <a:off x="5809500" y="5683839"/>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43" name="Rectangle 42">
            <a:extLst>
              <a:ext uri="{FF2B5EF4-FFF2-40B4-BE49-F238E27FC236}">
                <a16:creationId xmlns:a16="http://schemas.microsoft.com/office/drawing/2014/main" id="{550FCC71-3814-4652-A25B-D07C19282BCB}"/>
              </a:ext>
            </a:extLst>
          </p:cNvPr>
          <p:cNvSpPr/>
          <p:nvPr/>
        </p:nvSpPr>
        <p:spPr>
          <a:xfrm>
            <a:off x="3999810" y="6237652"/>
            <a:ext cx="2338888" cy="21610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44" name="Rectangle 43">
            <a:extLst>
              <a:ext uri="{FF2B5EF4-FFF2-40B4-BE49-F238E27FC236}">
                <a16:creationId xmlns:a16="http://schemas.microsoft.com/office/drawing/2014/main" id="{2DCA23EE-B79D-453D-86F4-73CAC3F86E43}"/>
              </a:ext>
            </a:extLst>
          </p:cNvPr>
          <p:cNvSpPr/>
          <p:nvPr/>
        </p:nvSpPr>
        <p:spPr>
          <a:xfrm>
            <a:off x="5809500" y="8006813"/>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pic>
        <p:nvPicPr>
          <p:cNvPr id="48" name="Image 47">
            <a:extLst>
              <a:ext uri="{FF2B5EF4-FFF2-40B4-BE49-F238E27FC236}">
                <a16:creationId xmlns:a16="http://schemas.microsoft.com/office/drawing/2014/main" id="{2DB2F1BC-AEDC-43F8-835E-D65D6D782A07}"/>
              </a:ext>
            </a:extLst>
          </p:cNvPr>
          <p:cNvPicPr>
            <a:picLocks noChangeAspect="1"/>
          </p:cNvPicPr>
          <p:nvPr/>
        </p:nvPicPr>
        <p:blipFill>
          <a:blip r:embed="rId5">
            <a:extLst>
              <a:ext uri="{28A0092B-C50C-407E-A947-70E740481C1C}">
                <a14:useLocalDpi xmlns:a14="http://schemas.microsoft.com/office/drawing/2010/main" val="0"/>
              </a:ext>
            </a:extLst>
          </a:blip>
          <a:srcRect r="34768" b="21941"/>
          <a:stretch>
            <a:fillRect/>
          </a:stretch>
        </p:blipFill>
        <p:spPr>
          <a:xfrm>
            <a:off x="4109527" y="6428203"/>
            <a:ext cx="2046015" cy="1548694"/>
          </a:xfrm>
          <a:prstGeom prst="rect">
            <a:avLst/>
          </a:prstGeom>
        </p:spPr>
      </p:pic>
      <p:pic>
        <p:nvPicPr>
          <p:cNvPr id="50" name="Image 49">
            <a:extLst>
              <a:ext uri="{FF2B5EF4-FFF2-40B4-BE49-F238E27FC236}">
                <a16:creationId xmlns:a16="http://schemas.microsoft.com/office/drawing/2014/main" id="{CF3E9FB3-B707-47B0-9360-278F7E00E6AF}"/>
              </a:ext>
            </a:extLst>
          </p:cNvPr>
          <p:cNvPicPr>
            <a:picLocks noChangeAspect="1"/>
          </p:cNvPicPr>
          <p:nvPr/>
        </p:nvPicPr>
        <p:blipFill>
          <a:blip r:embed="rId6">
            <a:extLst>
              <a:ext uri="{28A0092B-C50C-407E-A947-70E740481C1C}">
                <a14:useLocalDpi xmlns:a14="http://schemas.microsoft.com/office/drawing/2010/main" val="0"/>
              </a:ext>
            </a:extLst>
          </a:blip>
          <a:srcRect l="29375" t="1876" r="26984" b="3381"/>
          <a:stretch>
            <a:fillRect/>
          </a:stretch>
        </p:blipFill>
        <p:spPr>
          <a:xfrm>
            <a:off x="4393555" y="4057775"/>
            <a:ext cx="1361381" cy="1874851"/>
          </a:xfrm>
          <a:prstGeom prst="rect">
            <a:avLst/>
          </a:prstGeom>
        </p:spPr>
      </p:pic>
      <p:cxnSp>
        <p:nvCxnSpPr>
          <p:cNvPr id="51" name="Connecteur droit 50">
            <a:extLst>
              <a:ext uri="{FF2B5EF4-FFF2-40B4-BE49-F238E27FC236}">
                <a16:creationId xmlns:a16="http://schemas.microsoft.com/office/drawing/2014/main" id="{9D7BE172-63F1-4516-8B35-3AD5745E3054}"/>
              </a:ext>
            </a:extLst>
          </p:cNvPr>
          <p:cNvCxnSpPr/>
          <p:nvPr/>
        </p:nvCxnSpPr>
        <p:spPr>
          <a:xfrm>
            <a:off x="4731405" y="2942670"/>
            <a:ext cx="1" cy="397590"/>
          </a:xfrm>
          <a:prstGeom prst="line">
            <a:avLst/>
          </a:prstGeom>
        </p:spPr>
        <p:style>
          <a:lnRef idx="1">
            <a:schemeClr val="dk1"/>
          </a:lnRef>
          <a:fillRef idx="0">
            <a:schemeClr val="dk1"/>
          </a:fillRef>
          <a:effectRef idx="0">
            <a:schemeClr val="dk1"/>
          </a:effectRef>
          <a:fontRef idx="minor">
            <a:schemeClr val="tx1"/>
          </a:fontRef>
        </p:style>
      </p:cxnSp>
      <p:sp>
        <p:nvSpPr>
          <p:cNvPr id="52" name="ZoneTexte 51">
            <a:extLst>
              <a:ext uri="{FF2B5EF4-FFF2-40B4-BE49-F238E27FC236}">
                <a16:creationId xmlns:a16="http://schemas.microsoft.com/office/drawing/2014/main" id="{D6C3266C-5018-4D97-B39A-EFA6B5742737}"/>
              </a:ext>
            </a:extLst>
          </p:cNvPr>
          <p:cNvSpPr txBox="1"/>
          <p:nvPr/>
        </p:nvSpPr>
        <p:spPr>
          <a:xfrm>
            <a:off x="4565873" y="3369765"/>
            <a:ext cx="372218"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Rail</a:t>
            </a:r>
          </a:p>
        </p:txBody>
      </p:sp>
    </p:spTree>
    <p:extLst>
      <p:ext uri="{BB962C8B-B14F-4D97-AF65-F5344CB8AC3E}">
        <p14:creationId xmlns:p14="http://schemas.microsoft.com/office/powerpoint/2010/main" val="290030957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92</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11" name="ZoneTexte 10">
            <a:extLst>
              <a:ext uri="{FF2B5EF4-FFF2-40B4-BE49-F238E27FC236}">
                <a16:creationId xmlns:a16="http://schemas.microsoft.com/office/drawing/2014/main" id="{A5CB4DE8-48DF-4E12-A584-74EEE9A32680}"/>
              </a:ext>
            </a:extLst>
          </p:cNvPr>
          <p:cNvSpPr txBox="1"/>
          <p:nvPr/>
        </p:nvSpPr>
        <p:spPr>
          <a:xfrm>
            <a:off x="134875" y="986851"/>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52</a:t>
            </a:r>
            <a:endParaRPr lang="fr-FR" sz="1300"/>
          </a:p>
          <a:p>
            <a:endParaRPr lang="fr-FR" sz="1300"/>
          </a:p>
          <a:p>
            <a:pPr rtl="0"/>
            <a:r>
              <a:rPr lang="en-GB" sz="1300" b="0" i="0" u="none" strike="noStrike">
                <a:highlight>
                  <a:srgbClr val="000000">
                    <a:alpha val="0"/>
                  </a:srgbClr>
                </a:highlight>
                <a:latin typeface="Calibri"/>
              </a:rPr>
              <a:t>Drill Ø 10mm holes in the guide rail</a:t>
            </a:r>
          </a:p>
        </p:txBody>
      </p:sp>
      <p:sp>
        <p:nvSpPr>
          <p:cNvPr id="12" name="Rectangle 11">
            <a:extLst>
              <a:ext uri="{FF2B5EF4-FFF2-40B4-BE49-F238E27FC236}">
                <a16:creationId xmlns:a16="http://schemas.microsoft.com/office/drawing/2014/main" id="{85A0C349-9FDD-4DB8-BBC0-187D4A917ED3}"/>
              </a:ext>
            </a:extLst>
          </p:cNvPr>
          <p:cNvSpPr/>
          <p:nvPr/>
        </p:nvSpPr>
        <p:spPr>
          <a:xfrm>
            <a:off x="134875" y="1850817"/>
            <a:ext cx="3142598" cy="2988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4" name="Rectangle 13">
            <a:extLst>
              <a:ext uri="{FF2B5EF4-FFF2-40B4-BE49-F238E27FC236}">
                <a16:creationId xmlns:a16="http://schemas.microsoft.com/office/drawing/2014/main" id="{C03F05C3-FCDD-4155-B32B-8E5B6004805F}"/>
              </a:ext>
            </a:extLst>
          </p:cNvPr>
          <p:cNvSpPr/>
          <p:nvPr/>
        </p:nvSpPr>
        <p:spPr>
          <a:xfrm>
            <a:off x="2759573" y="4445158"/>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A</a:t>
            </a:r>
          </a:p>
        </p:txBody>
      </p:sp>
      <p:sp>
        <p:nvSpPr>
          <p:cNvPr id="15" name="Rectangle 14">
            <a:extLst>
              <a:ext uri="{FF2B5EF4-FFF2-40B4-BE49-F238E27FC236}">
                <a16:creationId xmlns:a16="http://schemas.microsoft.com/office/drawing/2014/main" id="{4B5EC3D7-D16F-4BC7-94DD-78A018C7E8E7}"/>
              </a:ext>
            </a:extLst>
          </p:cNvPr>
          <p:cNvSpPr/>
          <p:nvPr/>
        </p:nvSpPr>
        <p:spPr>
          <a:xfrm>
            <a:off x="3386797" y="1847960"/>
            <a:ext cx="3142598" cy="2988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6" name="Rectangle 15">
            <a:extLst>
              <a:ext uri="{FF2B5EF4-FFF2-40B4-BE49-F238E27FC236}">
                <a16:creationId xmlns:a16="http://schemas.microsoft.com/office/drawing/2014/main" id="{F32DDBA9-7595-4B7A-BDFC-168F1B662201}"/>
              </a:ext>
            </a:extLst>
          </p:cNvPr>
          <p:cNvSpPr/>
          <p:nvPr/>
        </p:nvSpPr>
        <p:spPr>
          <a:xfrm>
            <a:off x="6011495" y="4442301"/>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B</a:t>
            </a:r>
          </a:p>
        </p:txBody>
      </p:sp>
      <p:pic>
        <p:nvPicPr>
          <p:cNvPr id="9" name="Image 8">
            <a:extLst>
              <a:ext uri="{FF2B5EF4-FFF2-40B4-BE49-F238E27FC236}">
                <a16:creationId xmlns:a16="http://schemas.microsoft.com/office/drawing/2014/main" id="{0361BC54-5E98-46BB-A588-2C1E62157C42}"/>
              </a:ext>
            </a:extLst>
          </p:cNvPr>
          <p:cNvPicPr>
            <a:picLocks noChangeAspect="1"/>
          </p:cNvPicPr>
          <p:nvPr/>
        </p:nvPicPr>
        <p:blipFill>
          <a:blip r:embed="rId2">
            <a:extLst>
              <a:ext uri="{28A0092B-C50C-407E-A947-70E740481C1C}">
                <a14:useLocalDpi xmlns:a14="http://schemas.microsoft.com/office/drawing/2010/main" val="0"/>
              </a:ext>
            </a:extLst>
          </a:blip>
          <a:srcRect r="26772" b="15303"/>
          <a:stretch>
            <a:fillRect/>
          </a:stretch>
        </p:blipFill>
        <p:spPr>
          <a:xfrm>
            <a:off x="325276" y="2033940"/>
            <a:ext cx="2826159" cy="2073603"/>
          </a:xfrm>
          <a:prstGeom prst="rect">
            <a:avLst/>
          </a:prstGeom>
        </p:spPr>
      </p:pic>
      <p:pic>
        <p:nvPicPr>
          <p:cNvPr id="19" name="Image 18">
            <a:extLst>
              <a:ext uri="{FF2B5EF4-FFF2-40B4-BE49-F238E27FC236}">
                <a16:creationId xmlns:a16="http://schemas.microsoft.com/office/drawing/2014/main" id="{D5B1146C-BEEC-4FA4-9988-D166D6786DF4}"/>
              </a:ext>
            </a:extLst>
          </p:cNvPr>
          <p:cNvPicPr>
            <a:picLocks noChangeAspect="1"/>
          </p:cNvPicPr>
          <p:nvPr/>
        </p:nvPicPr>
        <p:blipFill>
          <a:blip r:embed="rId3">
            <a:extLst>
              <a:ext uri="{28A0092B-C50C-407E-A947-70E740481C1C}">
                <a14:useLocalDpi xmlns:a14="http://schemas.microsoft.com/office/drawing/2010/main" val="0"/>
              </a:ext>
            </a:extLst>
          </a:blip>
          <a:srcRect r="29375" b="22976"/>
          <a:stretch>
            <a:fillRect/>
          </a:stretch>
        </p:blipFill>
        <p:spPr>
          <a:xfrm>
            <a:off x="3649041" y="2213674"/>
            <a:ext cx="2737472" cy="1893869"/>
          </a:xfrm>
          <a:prstGeom prst="rect">
            <a:avLst/>
          </a:prstGeom>
        </p:spPr>
      </p:pic>
      <p:pic>
        <p:nvPicPr>
          <p:cNvPr id="21" name="Image 20">
            <a:extLst>
              <a:ext uri="{FF2B5EF4-FFF2-40B4-BE49-F238E27FC236}">
                <a16:creationId xmlns:a16="http://schemas.microsoft.com/office/drawing/2014/main" id="{0535DD36-747E-482D-A003-A52D3DB5F2DE}"/>
              </a:ext>
            </a:extLst>
          </p:cNvPr>
          <p:cNvPicPr>
            <a:picLocks noChangeAspect="1"/>
          </p:cNvPicPr>
          <p:nvPr/>
        </p:nvPicPr>
        <p:blipFill>
          <a:blip r:embed="rId4">
            <a:extLst>
              <a:ext uri="{28A0092B-C50C-407E-A947-70E740481C1C}">
                <a14:useLocalDpi xmlns:a14="http://schemas.microsoft.com/office/drawing/2010/main" val="0"/>
              </a:ext>
            </a:extLst>
          </a:blip>
          <a:srcRect l="15871" t="9631" r="22965" b="12633"/>
          <a:stretch>
            <a:fillRect/>
          </a:stretch>
        </p:blipFill>
        <p:spPr>
          <a:xfrm>
            <a:off x="258675" y="5468694"/>
            <a:ext cx="2959359" cy="2385920"/>
          </a:xfrm>
          <a:prstGeom prst="rect">
            <a:avLst/>
          </a:prstGeom>
        </p:spPr>
      </p:pic>
      <p:pic>
        <p:nvPicPr>
          <p:cNvPr id="23" name="Image 22">
            <a:extLst>
              <a:ext uri="{FF2B5EF4-FFF2-40B4-BE49-F238E27FC236}">
                <a16:creationId xmlns:a16="http://schemas.microsoft.com/office/drawing/2014/main" id="{41E8BC8B-AACB-4C9F-BFDD-0417AC03D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993" y="5972399"/>
            <a:ext cx="2967132" cy="1882215"/>
          </a:xfrm>
          <a:prstGeom prst="rect">
            <a:avLst/>
          </a:prstGeom>
        </p:spPr>
      </p:pic>
      <p:sp>
        <p:nvSpPr>
          <p:cNvPr id="24" name="Rectangle 23">
            <a:extLst>
              <a:ext uri="{FF2B5EF4-FFF2-40B4-BE49-F238E27FC236}">
                <a16:creationId xmlns:a16="http://schemas.microsoft.com/office/drawing/2014/main" id="{5DAD54B7-533B-4E6A-84F5-050131513AC1}"/>
              </a:ext>
            </a:extLst>
          </p:cNvPr>
          <p:cNvSpPr/>
          <p:nvPr/>
        </p:nvSpPr>
        <p:spPr>
          <a:xfrm>
            <a:off x="134875" y="5021956"/>
            <a:ext cx="3142598" cy="2988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5" name="Rectangle 24">
            <a:extLst>
              <a:ext uri="{FF2B5EF4-FFF2-40B4-BE49-F238E27FC236}">
                <a16:creationId xmlns:a16="http://schemas.microsoft.com/office/drawing/2014/main" id="{2C436C70-0982-4563-BC2D-BDFB8B23EA0B}"/>
              </a:ext>
            </a:extLst>
          </p:cNvPr>
          <p:cNvSpPr/>
          <p:nvPr/>
        </p:nvSpPr>
        <p:spPr>
          <a:xfrm>
            <a:off x="2759573" y="7616297"/>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C</a:t>
            </a:r>
          </a:p>
        </p:txBody>
      </p:sp>
      <p:sp>
        <p:nvSpPr>
          <p:cNvPr id="26" name="Rectangle 25">
            <a:extLst>
              <a:ext uri="{FF2B5EF4-FFF2-40B4-BE49-F238E27FC236}">
                <a16:creationId xmlns:a16="http://schemas.microsoft.com/office/drawing/2014/main" id="{ABD1F9E8-464A-4E91-8390-4373B22AE119}"/>
              </a:ext>
            </a:extLst>
          </p:cNvPr>
          <p:cNvSpPr/>
          <p:nvPr/>
        </p:nvSpPr>
        <p:spPr>
          <a:xfrm>
            <a:off x="3386797" y="5019099"/>
            <a:ext cx="3142598" cy="2988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27" name="Rectangle 26">
            <a:extLst>
              <a:ext uri="{FF2B5EF4-FFF2-40B4-BE49-F238E27FC236}">
                <a16:creationId xmlns:a16="http://schemas.microsoft.com/office/drawing/2014/main" id="{E30E4539-78B3-4CF6-B725-1A6BF0A18B97}"/>
              </a:ext>
            </a:extLst>
          </p:cNvPr>
          <p:cNvSpPr/>
          <p:nvPr/>
        </p:nvSpPr>
        <p:spPr>
          <a:xfrm>
            <a:off x="6011495" y="7613440"/>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D</a:t>
            </a:r>
          </a:p>
        </p:txBody>
      </p:sp>
      <p:cxnSp>
        <p:nvCxnSpPr>
          <p:cNvPr id="28" name="Connecteur droit 27">
            <a:extLst>
              <a:ext uri="{FF2B5EF4-FFF2-40B4-BE49-F238E27FC236}">
                <a16:creationId xmlns:a16="http://schemas.microsoft.com/office/drawing/2014/main" id="{9D698EAA-47A2-4EBC-91A9-D82D4592B81E}"/>
              </a:ext>
            </a:extLst>
          </p:cNvPr>
          <p:cNvCxnSpPr/>
          <p:nvPr/>
        </p:nvCxnSpPr>
        <p:spPr>
          <a:xfrm flipH="1" flipV="1">
            <a:off x="1884892" y="2276933"/>
            <a:ext cx="401129" cy="246221"/>
          </a:xfrm>
          <a:prstGeom prst="line">
            <a:avLst/>
          </a:prstGeom>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245538AC-CCC0-4F97-AE7C-BAF210EDD89E}"/>
              </a:ext>
            </a:extLst>
          </p:cNvPr>
          <p:cNvSpPr txBox="1"/>
          <p:nvPr/>
        </p:nvSpPr>
        <p:spPr>
          <a:xfrm>
            <a:off x="1127787" y="2030711"/>
            <a:ext cx="1069524"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10mm drill bit</a:t>
            </a:r>
          </a:p>
        </p:txBody>
      </p:sp>
      <p:cxnSp>
        <p:nvCxnSpPr>
          <p:cNvPr id="30" name="Connecteur droit 29">
            <a:extLst>
              <a:ext uri="{FF2B5EF4-FFF2-40B4-BE49-F238E27FC236}">
                <a16:creationId xmlns:a16="http://schemas.microsoft.com/office/drawing/2014/main" id="{270817E2-B663-4BE9-9F4B-A6F9BF11B54B}"/>
              </a:ext>
            </a:extLst>
          </p:cNvPr>
          <p:cNvCxnSpPr/>
          <p:nvPr/>
        </p:nvCxnSpPr>
        <p:spPr>
          <a:xfrm>
            <a:off x="1127787" y="3542103"/>
            <a:ext cx="1" cy="397590"/>
          </a:xfrm>
          <a:prstGeom prst="line">
            <a:avLst/>
          </a:prstGeom>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5D2221D6-A08F-435B-AC41-4BD5E014AFB7}"/>
              </a:ext>
            </a:extLst>
          </p:cNvPr>
          <p:cNvSpPr txBox="1"/>
          <p:nvPr/>
        </p:nvSpPr>
        <p:spPr>
          <a:xfrm>
            <a:off x="962255" y="3969198"/>
            <a:ext cx="372218"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Rail</a:t>
            </a:r>
          </a:p>
        </p:txBody>
      </p:sp>
    </p:spTree>
    <p:extLst>
      <p:ext uri="{BB962C8B-B14F-4D97-AF65-F5344CB8AC3E}">
        <p14:creationId xmlns:p14="http://schemas.microsoft.com/office/powerpoint/2010/main" val="218720229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93</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269750" y="3588154"/>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53</a:t>
            </a:r>
            <a:endParaRPr lang="fr-FR" sz="1300"/>
          </a:p>
          <a:p>
            <a:endParaRPr lang="fr-FR" sz="1300"/>
          </a:p>
          <a:p>
            <a:pPr rtl="0"/>
            <a:r>
              <a:rPr lang="en-GB" sz="1300" b="0" i="0" u="none" strike="noStrike">
                <a:highlight>
                  <a:srgbClr val="000000">
                    <a:alpha val="0"/>
                  </a:srgbClr>
                </a:highlight>
                <a:latin typeface="Calibri"/>
              </a:rPr>
              <a:t>Position the guide rail on the ground </a:t>
            </a:r>
          </a:p>
        </p:txBody>
      </p:sp>
      <p:pic>
        <p:nvPicPr>
          <p:cNvPr id="4" name="Image 3">
            <a:extLst>
              <a:ext uri="{FF2B5EF4-FFF2-40B4-BE49-F238E27FC236}">
                <a16:creationId xmlns:a16="http://schemas.microsoft.com/office/drawing/2014/main" id="{7D13B3F8-413E-4239-85A8-6B53ACD8C7AE}"/>
              </a:ext>
            </a:extLst>
          </p:cNvPr>
          <p:cNvPicPr>
            <a:picLocks noChangeAspect="1"/>
          </p:cNvPicPr>
          <p:nvPr/>
        </p:nvPicPr>
        <p:blipFill>
          <a:blip r:embed="rId2">
            <a:extLst>
              <a:ext uri="{28A0092B-C50C-407E-A947-70E740481C1C}">
                <a14:useLocalDpi xmlns:a14="http://schemas.microsoft.com/office/drawing/2010/main" val="0"/>
              </a:ext>
            </a:extLst>
          </a:blip>
          <a:srcRect b="18893"/>
          <a:stretch>
            <a:fillRect/>
          </a:stretch>
        </p:blipFill>
        <p:spPr>
          <a:xfrm>
            <a:off x="288569" y="4422547"/>
            <a:ext cx="6097944" cy="3211968"/>
          </a:xfrm>
          <a:prstGeom prst="rect">
            <a:avLst/>
          </a:prstGeom>
        </p:spPr>
      </p:pic>
      <p:sp>
        <p:nvSpPr>
          <p:cNvPr id="10" name="Rectangle 9">
            <a:extLst>
              <a:ext uri="{FF2B5EF4-FFF2-40B4-BE49-F238E27FC236}">
                <a16:creationId xmlns:a16="http://schemas.microsoft.com/office/drawing/2014/main" id="{13E7CB68-0035-4159-B39B-BA1457D02DA4}"/>
              </a:ext>
            </a:extLst>
          </p:cNvPr>
          <p:cNvSpPr/>
          <p:nvPr/>
        </p:nvSpPr>
        <p:spPr>
          <a:xfrm>
            <a:off x="288569" y="1125197"/>
            <a:ext cx="6097944" cy="21531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11" name="Rectangle 10">
            <a:extLst>
              <a:ext uri="{FF2B5EF4-FFF2-40B4-BE49-F238E27FC236}">
                <a16:creationId xmlns:a16="http://schemas.microsoft.com/office/drawing/2014/main" id="{D6BFB269-746E-43EB-AF8F-8F785148C07F}"/>
              </a:ext>
            </a:extLst>
          </p:cNvPr>
          <p:cNvSpPr/>
          <p:nvPr/>
        </p:nvSpPr>
        <p:spPr>
          <a:xfrm>
            <a:off x="5865284" y="2886453"/>
            <a:ext cx="521229" cy="3918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en-GB" sz="1800" b="0" i="0" u="none" strike="noStrike">
                <a:highlight>
                  <a:srgbClr val="000000">
                    <a:alpha val="0"/>
                  </a:srgbClr>
                </a:highlight>
                <a:latin typeface="Calibri"/>
              </a:rPr>
              <a:t>E</a:t>
            </a:r>
          </a:p>
        </p:txBody>
      </p:sp>
      <p:pic>
        <p:nvPicPr>
          <p:cNvPr id="9" name="Image 8">
            <a:extLst>
              <a:ext uri="{FF2B5EF4-FFF2-40B4-BE49-F238E27FC236}">
                <a16:creationId xmlns:a16="http://schemas.microsoft.com/office/drawing/2014/main" id="{A8D67F3D-D3D8-4DC3-80D6-2F00C4B7B51D}"/>
              </a:ext>
            </a:extLst>
          </p:cNvPr>
          <p:cNvPicPr>
            <a:picLocks noChangeAspect="1"/>
          </p:cNvPicPr>
          <p:nvPr/>
        </p:nvPicPr>
        <p:blipFill>
          <a:blip r:embed="rId3">
            <a:extLst>
              <a:ext uri="{28A0092B-C50C-407E-A947-70E740481C1C}">
                <a14:useLocalDpi xmlns:a14="http://schemas.microsoft.com/office/drawing/2010/main" val="0"/>
              </a:ext>
            </a:extLst>
          </a:blip>
          <a:srcRect t="39454" b="38914"/>
          <a:stretch>
            <a:fillRect/>
          </a:stretch>
        </p:blipFill>
        <p:spPr>
          <a:xfrm>
            <a:off x="397174" y="1645430"/>
            <a:ext cx="5852466" cy="803100"/>
          </a:xfrm>
          <a:prstGeom prst="rect">
            <a:avLst/>
          </a:prstGeom>
        </p:spPr>
      </p:pic>
    </p:spTree>
    <p:extLst>
      <p:ext uri="{BB962C8B-B14F-4D97-AF65-F5344CB8AC3E}">
        <p14:creationId xmlns:p14="http://schemas.microsoft.com/office/powerpoint/2010/main" val="159804358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94</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3" name="Image 2">
            <a:extLst>
              <a:ext uri="{FF2B5EF4-FFF2-40B4-BE49-F238E27FC236}">
                <a16:creationId xmlns:a16="http://schemas.microsoft.com/office/drawing/2014/main" id="{F38A8187-47B6-4BD5-AAA0-B88999786823}"/>
              </a:ext>
            </a:extLst>
          </p:cNvPr>
          <p:cNvPicPr>
            <a:picLocks noChangeAspect="1"/>
          </p:cNvPicPr>
          <p:nvPr/>
        </p:nvPicPr>
        <p:blipFill>
          <a:blip r:embed="rId2">
            <a:extLst>
              <a:ext uri="{28A0092B-C50C-407E-A947-70E740481C1C}">
                <a14:useLocalDpi xmlns:a14="http://schemas.microsoft.com/office/drawing/2010/main" val="0"/>
              </a:ext>
            </a:extLst>
          </a:blip>
          <a:srcRect l="2583"/>
          <a:stretch>
            <a:fillRect/>
          </a:stretch>
        </p:blipFill>
        <p:spPr>
          <a:xfrm>
            <a:off x="207464" y="1042897"/>
            <a:ext cx="5648213" cy="3677961"/>
          </a:xfrm>
          <a:prstGeom prst="rect">
            <a:avLst/>
          </a:prstGeom>
        </p:spPr>
      </p:pic>
      <p:pic>
        <p:nvPicPr>
          <p:cNvPr id="8" name="Image 7">
            <a:extLst>
              <a:ext uri="{FF2B5EF4-FFF2-40B4-BE49-F238E27FC236}">
                <a16:creationId xmlns:a16="http://schemas.microsoft.com/office/drawing/2014/main" id="{0C910031-3BE7-4F44-AD65-49DBD8D9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64" y="5135580"/>
            <a:ext cx="5648213" cy="3582972"/>
          </a:xfrm>
          <a:prstGeom prst="rect">
            <a:avLst/>
          </a:prstGeom>
        </p:spPr>
      </p:pic>
    </p:spTree>
    <p:extLst>
      <p:ext uri="{BB962C8B-B14F-4D97-AF65-F5344CB8AC3E}">
        <p14:creationId xmlns:p14="http://schemas.microsoft.com/office/powerpoint/2010/main" val="52541583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95</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54</a:t>
            </a:r>
            <a:endParaRPr lang="fr-FR" sz="1300"/>
          </a:p>
          <a:p>
            <a:endParaRPr lang="fr-FR" sz="1300"/>
          </a:p>
          <a:p>
            <a:pPr rtl="0"/>
            <a:r>
              <a:rPr lang="en-GB" sz="1300" b="0" i="0" u="none" strike="noStrike">
                <a:highlight>
                  <a:srgbClr val="000000">
                    <a:alpha val="0"/>
                  </a:srgbClr>
                </a:highlight>
                <a:latin typeface="Calibri"/>
              </a:rPr>
              <a:t>Drill a Ø 6mm hole in the ground</a:t>
            </a:r>
          </a:p>
        </p:txBody>
      </p:sp>
      <p:pic>
        <p:nvPicPr>
          <p:cNvPr id="4" name="Image 3">
            <a:extLst>
              <a:ext uri="{FF2B5EF4-FFF2-40B4-BE49-F238E27FC236}">
                <a16:creationId xmlns:a16="http://schemas.microsoft.com/office/drawing/2014/main" id="{7EFF9BE8-4564-4BA4-9764-D22D257BAF09}"/>
              </a:ext>
            </a:extLst>
          </p:cNvPr>
          <p:cNvPicPr>
            <a:picLocks noChangeAspect="1"/>
          </p:cNvPicPr>
          <p:nvPr/>
        </p:nvPicPr>
        <p:blipFill>
          <a:blip r:embed="rId2">
            <a:extLst>
              <a:ext uri="{28A0092B-C50C-407E-A947-70E740481C1C}">
                <a14:useLocalDpi xmlns:a14="http://schemas.microsoft.com/office/drawing/2010/main" val="0"/>
              </a:ext>
            </a:extLst>
          </a:blip>
          <a:srcRect l="8954" t="24671"/>
          <a:stretch>
            <a:fillRect/>
          </a:stretch>
        </p:blipFill>
        <p:spPr>
          <a:xfrm>
            <a:off x="322931" y="1862127"/>
            <a:ext cx="5722269" cy="3035300"/>
          </a:xfrm>
          <a:prstGeom prst="rect">
            <a:avLst/>
          </a:prstGeom>
        </p:spPr>
      </p:pic>
      <p:pic>
        <p:nvPicPr>
          <p:cNvPr id="9" name="Image 8">
            <a:extLst>
              <a:ext uri="{FF2B5EF4-FFF2-40B4-BE49-F238E27FC236}">
                <a16:creationId xmlns:a16="http://schemas.microsoft.com/office/drawing/2014/main" id="{9279B419-80FD-48CA-8443-C1F6A6BB8537}"/>
              </a:ext>
            </a:extLst>
          </p:cNvPr>
          <p:cNvPicPr>
            <a:picLocks noChangeAspect="1"/>
          </p:cNvPicPr>
          <p:nvPr/>
        </p:nvPicPr>
        <p:blipFill>
          <a:blip r:embed="rId3">
            <a:extLst>
              <a:ext uri="{28A0092B-C50C-407E-A947-70E740481C1C}">
                <a14:useLocalDpi xmlns:a14="http://schemas.microsoft.com/office/drawing/2010/main" val="0"/>
              </a:ext>
            </a:extLst>
          </a:blip>
          <a:srcRect l="27962" t="26646" r="28112" b="956"/>
          <a:stretch>
            <a:fillRect/>
          </a:stretch>
        </p:blipFill>
        <p:spPr>
          <a:xfrm>
            <a:off x="322931" y="5168789"/>
            <a:ext cx="2902869" cy="3034985"/>
          </a:xfrm>
          <a:prstGeom prst="rect">
            <a:avLst/>
          </a:prstGeom>
        </p:spPr>
      </p:pic>
      <p:cxnSp>
        <p:nvCxnSpPr>
          <p:cNvPr id="3" name="Connecteur droit 2">
            <a:extLst>
              <a:ext uri="{FF2B5EF4-FFF2-40B4-BE49-F238E27FC236}">
                <a16:creationId xmlns:a16="http://schemas.microsoft.com/office/drawing/2014/main" id="{01FB14C5-26DC-4A5F-A0B3-D20FF910B755}"/>
              </a:ext>
            </a:extLst>
          </p:cNvPr>
          <p:cNvCxnSpPr/>
          <p:nvPr/>
        </p:nvCxnSpPr>
        <p:spPr>
          <a:xfrm flipH="1">
            <a:off x="1712686" y="2598057"/>
            <a:ext cx="1262743" cy="391886"/>
          </a:xfrm>
          <a:prstGeom prst="line">
            <a:avLst/>
          </a:prstGeom>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C369C34D-7370-4D2D-B3AF-22932ACCFF5B}"/>
              </a:ext>
            </a:extLst>
          </p:cNvPr>
          <p:cNvSpPr txBox="1"/>
          <p:nvPr/>
        </p:nvSpPr>
        <p:spPr>
          <a:xfrm>
            <a:off x="939102" y="3002513"/>
            <a:ext cx="10038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6mm drill bit</a:t>
            </a:r>
          </a:p>
        </p:txBody>
      </p:sp>
    </p:spTree>
    <p:extLst>
      <p:ext uri="{BB962C8B-B14F-4D97-AF65-F5344CB8AC3E}">
        <p14:creationId xmlns:p14="http://schemas.microsoft.com/office/powerpoint/2010/main" val="311624011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96</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322931" y="1068706"/>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55</a:t>
            </a:r>
            <a:endParaRPr lang="fr-FR" sz="1300"/>
          </a:p>
          <a:p>
            <a:endParaRPr lang="fr-FR" sz="1300"/>
          </a:p>
          <a:p>
            <a:pPr rtl="0"/>
            <a:r>
              <a:rPr lang="en-GB" sz="1300" b="0" i="0" u="none" strike="noStrike">
                <a:highlight>
                  <a:srgbClr val="000000">
                    <a:alpha val="0"/>
                  </a:srgbClr>
                </a:highlight>
                <a:latin typeface="Calibri"/>
              </a:rPr>
              <a:t>Using a hammer, fix the rail to the ground using the screw plugs and 4.8x50 screws</a:t>
            </a:r>
          </a:p>
        </p:txBody>
      </p:sp>
      <p:pic>
        <p:nvPicPr>
          <p:cNvPr id="3" name="Image 2">
            <a:extLst>
              <a:ext uri="{FF2B5EF4-FFF2-40B4-BE49-F238E27FC236}">
                <a16:creationId xmlns:a16="http://schemas.microsoft.com/office/drawing/2014/main" id="{D678AA1F-5BDA-43B5-AC81-E41921197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30" y="1888798"/>
            <a:ext cx="5118865" cy="3023488"/>
          </a:xfrm>
          <a:prstGeom prst="rect">
            <a:avLst/>
          </a:prstGeom>
        </p:spPr>
      </p:pic>
      <p:pic>
        <p:nvPicPr>
          <p:cNvPr id="8" name="Image 7">
            <a:extLst>
              <a:ext uri="{FF2B5EF4-FFF2-40B4-BE49-F238E27FC236}">
                <a16:creationId xmlns:a16="http://schemas.microsoft.com/office/drawing/2014/main" id="{8CDE190B-F8E3-4BE2-8C55-CA3520E75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30" y="5305131"/>
            <a:ext cx="5118865" cy="3023488"/>
          </a:xfrm>
          <a:prstGeom prst="rect">
            <a:avLst/>
          </a:prstGeom>
        </p:spPr>
      </p:pic>
      <p:cxnSp>
        <p:nvCxnSpPr>
          <p:cNvPr id="11" name="Connecteur droit 10">
            <a:extLst>
              <a:ext uri="{FF2B5EF4-FFF2-40B4-BE49-F238E27FC236}">
                <a16:creationId xmlns:a16="http://schemas.microsoft.com/office/drawing/2014/main" id="{E4A5D72D-7B3C-40CC-A5C4-3DD552759B7F}"/>
              </a:ext>
            </a:extLst>
          </p:cNvPr>
          <p:cNvCxnSpPr/>
          <p:nvPr/>
        </p:nvCxnSpPr>
        <p:spPr>
          <a:xfrm>
            <a:off x="2286000" y="2540000"/>
            <a:ext cx="3441700" cy="0"/>
          </a:xfrm>
          <a:prstGeom prst="line">
            <a:avLst/>
          </a:prstGeom>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9DB7ABE4-0AC9-46FC-9A0D-9BFB3EE56E94}"/>
              </a:ext>
            </a:extLst>
          </p:cNvPr>
          <p:cNvSpPr txBox="1"/>
          <p:nvPr/>
        </p:nvSpPr>
        <p:spPr>
          <a:xfrm>
            <a:off x="5727700" y="2416889"/>
            <a:ext cx="715260"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(4.8x50)</a:t>
            </a:r>
          </a:p>
        </p:txBody>
      </p:sp>
      <p:cxnSp>
        <p:nvCxnSpPr>
          <p:cNvPr id="12" name="Connecteur droit 11">
            <a:extLst>
              <a:ext uri="{FF2B5EF4-FFF2-40B4-BE49-F238E27FC236}">
                <a16:creationId xmlns:a16="http://schemas.microsoft.com/office/drawing/2014/main" id="{9F0F601D-F92B-4B1F-BE9B-818544254F2C}"/>
              </a:ext>
            </a:extLst>
          </p:cNvPr>
          <p:cNvCxnSpPr/>
          <p:nvPr/>
        </p:nvCxnSpPr>
        <p:spPr>
          <a:xfrm>
            <a:off x="2286000" y="2910114"/>
            <a:ext cx="3441700" cy="0"/>
          </a:xfrm>
          <a:prstGeom prst="line">
            <a:avLst/>
          </a:prstGeom>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324B5B4A-EB36-470B-9C02-C4ABCFA54CCF}"/>
              </a:ext>
            </a:extLst>
          </p:cNvPr>
          <p:cNvSpPr txBox="1"/>
          <p:nvPr/>
        </p:nvSpPr>
        <p:spPr>
          <a:xfrm>
            <a:off x="5713413" y="2766084"/>
            <a:ext cx="593432"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Screw plug</a:t>
            </a:r>
          </a:p>
        </p:txBody>
      </p:sp>
    </p:spTree>
    <p:extLst>
      <p:ext uri="{BB962C8B-B14F-4D97-AF65-F5344CB8AC3E}">
        <p14:creationId xmlns:p14="http://schemas.microsoft.com/office/powerpoint/2010/main" val="411726741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97</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pic>
        <p:nvPicPr>
          <p:cNvPr id="4" name="Image 3">
            <a:extLst>
              <a:ext uri="{FF2B5EF4-FFF2-40B4-BE49-F238E27FC236}">
                <a16:creationId xmlns:a16="http://schemas.microsoft.com/office/drawing/2014/main" id="{2E5E6A34-5DDA-4021-9B41-73F60F3CF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31" y="1113818"/>
            <a:ext cx="5697415" cy="3614183"/>
          </a:xfrm>
          <a:prstGeom prst="rect">
            <a:avLst/>
          </a:prstGeom>
        </p:spPr>
      </p:pic>
    </p:spTree>
    <p:extLst>
      <p:ext uri="{BB962C8B-B14F-4D97-AF65-F5344CB8AC3E}">
        <p14:creationId xmlns:p14="http://schemas.microsoft.com/office/powerpoint/2010/main" val="45172137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98</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269750" y="929665"/>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56</a:t>
            </a:r>
            <a:endParaRPr lang="fr-FR" sz="1300"/>
          </a:p>
          <a:p>
            <a:endParaRPr lang="fr-FR" sz="1300"/>
          </a:p>
          <a:p>
            <a:pPr rtl="0"/>
            <a:r>
              <a:rPr lang="en-GB" sz="1300" b="0" i="0" u="none" strike="noStrike">
                <a:highlight>
                  <a:srgbClr val="000000">
                    <a:alpha val="0"/>
                  </a:srgbClr>
                </a:highlight>
                <a:latin typeface="Calibri"/>
              </a:rPr>
              <a:t>Position the SWQ20 stop block at both ends of the rail, as close as possible to the wheel </a:t>
            </a:r>
          </a:p>
        </p:txBody>
      </p:sp>
      <p:pic>
        <p:nvPicPr>
          <p:cNvPr id="9" name="Image 8">
            <a:extLst>
              <a:ext uri="{FF2B5EF4-FFF2-40B4-BE49-F238E27FC236}">
                <a16:creationId xmlns:a16="http://schemas.microsoft.com/office/drawing/2014/main" id="{0240DFC2-C483-47C9-AE1A-CAEDCCAC7008}"/>
              </a:ext>
            </a:extLst>
          </p:cNvPr>
          <p:cNvPicPr>
            <a:picLocks noChangeAspect="1"/>
          </p:cNvPicPr>
          <p:nvPr/>
        </p:nvPicPr>
        <p:blipFill>
          <a:blip r:embed="rId2">
            <a:extLst>
              <a:ext uri="{28A0092B-C50C-407E-A947-70E740481C1C}">
                <a14:useLocalDpi xmlns:a14="http://schemas.microsoft.com/office/drawing/2010/main" val="0"/>
              </a:ext>
            </a:extLst>
          </a:blip>
          <a:srcRect t="3920" r="29375"/>
          <a:stretch>
            <a:fillRect/>
          </a:stretch>
        </p:blipFill>
        <p:spPr>
          <a:xfrm>
            <a:off x="299544" y="1736445"/>
            <a:ext cx="4543919" cy="3354663"/>
          </a:xfrm>
          <a:prstGeom prst="rect">
            <a:avLst/>
          </a:prstGeom>
        </p:spPr>
      </p:pic>
      <p:pic>
        <p:nvPicPr>
          <p:cNvPr id="3" name="Image 2">
            <a:extLst>
              <a:ext uri="{FF2B5EF4-FFF2-40B4-BE49-F238E27FC236}">
                <a16:creationId xmlns:a16="http://schemas.microsoft.com/office/drawing/2014/main" id="{61244B02-7029-432B-82D1-1CB3C1BA8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43" y="5331878"/>
            <a:ext cx="4543919" cy="2882457"/>
          </a:xfrm>
          <a:prstGeom prst="rect">
            <a:avLst/>
          </a:prstGeom>
        </p:spPr>
      </p:pic>
      <p:cxnSp>
        <p:nvCxnSpPr>
          <p:cNvPr id="4" name="Connecteur droit 3">
            <a:extLst>
              <a:ext uri="{FF2B5EF4-FFF2-40B4-BE49-F238E27FC236}">
                <a16:creationId xmlns:a16="http://schemas.microsoft.com/office/drawing/2014/main" id="{DC4DEDE8-52D0-48BF-9B6D-3B46C55F80B0}"/>
              </a:ext>
            </a:extLst>
          </p:cNvPr>
          <p:cNvCxnSpPr/>
          <p:nvPr/>
        </p:nvCxnSpPr>
        <p:spPr>
          <a:xfrm>
            <a:off x="2920621" y="4449170"/>
            <a:ext cx="2320119" cy="0"/>
          </a:xfrm>
          <a:prstGeom prst="line">
            <a:avLst/>
          </a:prstGeom>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2AB1CFD1-B1E0-46D2-A8CD-0047D64A39B5}"/>
              </a:ext>
            </a:extLst>
          </p:cNvPr>
          <p:cNvSpPr txBox="1"/>
          <p:nvPr/>
        </p:nvSpPr>
        <p:spPr>
          <a:xfrm>
            <a:off x="5276045" y="4312131"/>
            <a:ext cx="575799"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SWQ20</a:t>
            </a:r>
          </a:p>
        </p:txBody>
      </p:sp>
    </p:spTree>
    <p:extLst>
      <p:ext uri="{BB962C8B-B14F-4D97-AF65-F5344CB8AC3E}">
        <p14:creationId xmlns:p14="http://schemas.microsoft.com/office/powerpoint/2010/main" val="25821688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a:off x="568712" y="815381"/>
            <a:ext cx="48730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17"/>
          <p:cNvSpPr>
            <a:spLocks noGrp="1"/>
          </p:cNvSpPr>
          <p:nvPr>
            <p:ph type="sldNum" sz="quarter" idx="12"/>
          </p:nvPr>
        </p:nvSpPr>
        <p:spPr/>
        <p:txBody>
          <a:bodyPr>
            <a:noAutofit/>
          </a:bodyPr>
          <a:lstStyle/>
          <a:p>
            <a:pPr rtl="0"/>
            <a:r>
              <a:rPr lang="en-GB" sz="900" b="0" i="0" u="none" strike="noStrike">
                <a:highlight>
                  <a:srgbClr val="000000">
                    <a:alpha val="0"/>
                  </a:srgbClr>
                </a:highlight>
                <a:latin typeface="Calibri"/>
              </a:rPr>
              <a:t>99</a:t>
            </a:r>
            <a:endParaRPr lang="fr-FR"/>
          </a:p>
        </p:txBody>
      </p:sp>
      <p:sp>
        <p:nvSpPr>
          <p:cNvPr id="13" name="ZoneTexte 12">
            <a:extLst>
              <a:ext uri="{FF2B5EF4-FFF2-40B4-BE49-F238E27FC236}">
                <a16:creationId xmlns:a16="http://schemas.microsoft.com/office/drawing/2014/main" id="{2C540A5F-6E45-4568-B28A-2C021302FF4C}"/>
              </a:ext>
            </a:extLst>
          </p:cNvPr>
          <p:cNvSpPr txBox="1"/>
          <p:nvPr/>
        </p:nvSpPr>
        <p:spPr>
          <a:xfrm>
            <a:off x="0" y="182031"/>
            <a:ext cx="7234112" cy="553998"/>
          </a:xfrm>
          <a:prstGeom prst="rect">
            <a:avLst/>
          </a:prstGeom>
          <a:noFill/>
        </p:spPr>
        <p:txBody>
          <a:bodyPr wrap="square" rtlCol="0">
            <a:noAutofit/>
          </a:bodyPr>
          <a:lstStyle/>
          <a:p>
            <a:pPr rtl="0"/>
            <a:r>
              <a:rPr lang="en-GB" sz="3000" b="1" i="0" u="none" strike="noStrike">
                <a:solidFill>
                  <a:srgbClr val="1F4E79"/>
                </a:solidFill>
                <a:highlight>
                  <a:srgbClr val="000000">
                    <a:alpha val="0"/>
                  </a:srgbClr>
                </a:highlight>
                <a:latin typeface="Calibri"/>
              </a:rPr>
              <a:t>ASSEMBLY </a:t>
            </a:r>
            <a:r>
              <a:rPr lang="en-GB" sz="3000" b="1" i="0" u="none" strike="noStrike">
                <a:highlight>
                  <a:srgbClr val="000000">
                    <a:alpha val="0"/>
                  </a:srgbClr>
                </a:highlight>
                <a:latin typeface="Calibri"/>
              </a:rPr>
              <a:t>– POOLDECK</a:t>
            </a:r>
          </a:p>
        </p:txBody>
      </p:sp>
      <p:sp>
        <p:nvSpPr>
          <p:cNvPr id="5" name="ZoneTexte 4">
            <a:extLst>
              <a:ext uri="{FF2B5EF4-FFF2-40B4-BE49-F238E27FC236}">
                <a16:creationId xmlns:a16="http://schemas.microsoft.com/office/drawing/2014/main" id="{A9319530-A6AA-45EE-9317-6EA7827EF96A}"/>
              </a:ext>
            </a:extLst>
          </p:cNvPr>
          <p:cNvSpPr txBox="1"/>
          <p:nvPr/>
        </p:nvSpPr>
        <p:spPr>
          <a:xfrm>
            <a:off x="269750" y="929665"/>
            <a:ext cx="6588250" cy="692497"/>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57</a:t>
            </a:r>
            <a:endParaRPr lang="fr-FR" sz="1300"/>
          </a:p>
          <a:p>
            <a:endParaRPr lang="fr-FR" sz="1300"/>
          </a:p>
          <a:p>
            <a:pPr rtl="0"/>
            <a:r>
              <a:rPr lang="en-GB" sz="1300" b="0" i="0" u="none" strike="noStrike">
                <a:highlight>
                  <a:srgbClr val="000000">
                    <a:alpha val="0"/>
                  </a:srgbClr>
                </a:highlight>
                <a:latin typeface="Calibri"/>
              </a:rPr>
              <a:t>Measure   </a:t>
            </a:r>
          </a:p>
        </p:txBody>
      </p:sp>
      <p:pic>
        <p:nvPicPr>
          <p:cNvPr id="4" name="Image 3">
            <a:extLst>
              <a:ext uri="{FF2B5EF4-FFF2-40B4-BE49-F238E27FC236}">
                <a16:creationId xmlns:a16="http://schemas.microsoft.com/office/drawing/2014/main" id="{E16C7EA4-4A79-40B8-993C-C4739BB3B6DD}"/>
              </a:ext>
            </a:extLst>
          </p:cNvPr>
          <p:cNvPicPr>
            <a:picLocks noChangeAspect="1"/>
          </p:cNvPicPr>
          <p:nvPr/>
        </p:nvPicPr>
        <p:blipFill>
          <a:blip r:embed="rId2">
            <a:extLst>
              <a:ext uri="{28A0092B-C50C-407E-A947-70E740481C1C}">
                <a14:useLocalDpi xmlns:a14="http://schemas.microsoft.com/office/drawing/2010/main" val="0"/>
              </a:ext>
            </a:extLst>
          </a:blip>
          <a:srcRect b="20856"/>
          <a:stretch>
            <a:fillRect/>
          </a:stretch>
        </p:blipFill>
        <p:spPr>
          <a:xfrm>
            <a:off x="269750" y="1732213"/>
            <a:ext cx="6111725" cy="3068388"/>
          </a:xfrm>
          <a:prstGeom prst="rect">
            <a:avLst/>
          </a:prstGeom>
        </p:spPr>
      </p:pic>
      <p:cxnSp>
        <p:nvCxnSpPr>
          <p:cNvPr id="8" name="Connecteur droit avec flèche 7">
            <a:extLst>
              <a:ext uri="{FF2B5EF4-FFF2-40B4-BE49-F238E27FC236}">
                <a16:creationId xmlns:a16="http://schemas.microsoft.com/office/drawing/2014/main" id="{A8D637D7-27AD-466B-A378-01212BF14F3A}"/>
              </a:ext>
            </a:extLst>
          </p:cNvPr>
          <p:cNvCxnSpPr/>
          <p:nvPr/>
        </p:nvCxnSpPr>
        <p:spPr>
          <a:xfrm>
            <a:off x="3030653" y="3467100"/>
            <a:ext cx="1185747" cy="0"/>
          </a:xfrm>
          <a:prstGeom prst="straightConnector1">
            <a:avLst/>
          </a:prstGeom>
          <a:ln w="2857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 name="ZoneTexte 11">
            <a:extLst>
              <a:ext uri="{FF2B5EF4-FFF2-40B4-BE49-F238E27FC236}">
                <a16:creationId xmlns:a16="http://schemas.microsoft.com/office/drawing/2014/main" id="{89CA268E-FD47-4504-9BCC-6F9EFF88AC5B}"/>
              </a:ext>
            </a:extLst>
          </p:cNvPr>
          <p:cNvSpPr txBox="1"/>
          <p:nvPr/>
        </p:nvSpPr>
        <p:spPr>
          <a:xfrm>
            <a:off x="269750" y="5043948"/>
            <a:ext cx="6588250" cy="892552"/>
          </a:xfrm>
          <a:prstGeom prst="rect">
            <a:avLst/>
          </a:prstGeom>
          <a:noFill/>
        </p:spPr>
        <p:txBody>
          <a:bodyPr wrap="square" rtlCol="0">
            <a:noAutofit/>
          </a:bodyPr>
          <a:lstStyle/>
          <a:p>
            <a:pPr rtl="0"/>
            <a:r>
              <a:rPr lang="en-GB" sz="1300" b="0" i="0" u="sng" strike="noStrike">
                <a:highlight>
                  <a:srgbClr val="000000">
                    <a:alpha val="0"/>
                  </a:srgbClr>
                </a:highlight>
                <a:latin typeface="Calibri"/>
              </a:rPr>
              <a:t>STEP 58</a:t>
            </a:r>
            <a:endParaRPr lang="fr-FR" sz="1300"/>
          </a:p>
          <a:p>
            <a:endParaRPr lang="fr-FR" sz="1300"/>
          </a:p>
          <a:p>
            <a:pPr rtl="0"/>
            <a:r>
              <a:rPr lang="en-GB" sz="1300" b="0" i="0" u="none" strike="noStrike">
                <a:highlight>
                  <a:srgbClr val="000000">
                    <a:alpha val="0"/>
                  </a:srgbClr>
                </a:highlight>
                <a:latin typeface="Calibri"/>
              </a:rPr>
              <a:t>Move the Pooldeck and re-position the stop block to the correct distance, and pre-drill the rail to Ø 4mm</a:t>
            </a:r>
          </a:p>
        </p:txBody>
      </p:sp>
      <p:pic>
        <p:nvPicPr>
          <p:cNvPr id="11" name="Image 10">
            <a:extLst>
              <a:ext uri="{FF2B5EF4-FFF2-40B4-BE49-F238E27FC236}">
                <a16:creationId xmlns:a16="http://schemas.microsoft.com/office/drawing/2014/main" id="{828D0D4A-14F0-484D-A530-A4B4824637FC}"/>
              </a:ext>
            </a:extLst>
          </p:cNvPr>
          <p:cNvPicPr>
            <a:picLocks noChangeAspect="1"/>
          </p:cNvPicPr>
          <p:nvPr/>
        </p:nvPicPr>
        <p:blipFill>
          <a:blip r:embed="rId3">
            <a:extLst>
              <a:ext uri="{28A0092B-C50C-407E-A947-70E740481C1C}">
                <a14:useLocalDpi xmlns:a14="http://schemas.microsoft.com/office/drawing/2010/main" val="0"/>
              </a:ext>
            </a:extLst>
          </a:blip>
          <a:srcRect l="23092" t="-3787" r="14605" b="845"/>
          <a:stretch>
            <a:fillRect/>
          </a:stretch>
        </p:blipFill>
        <p:spPr>
          <a:xfrm>
            <a:off x="564709" y="5936500"/>
            <a:ext cx="2760903" cy="2893830"/>
          </a:xfrm>
          <a:prstGeom prst="rect">
            <a:avLst/>
          </a:prstGeom>
        </p:spPr>
      </p:pic>
      <p:pic>
        <p:nvPicPr>
          <p:cNvPr id="15" name="Image 14">
            <a:extLst>
              <a:ext uri="{FF2B5EF4-FFF2-40B4-BE49-F238E27FC236}">
                <a16:creationId xmlns:a16="http://schemas.microsoft.com/office/drawing/2014/main" id="{4227465F-C7B4-4B6C-8760-50FCE0A8B21F}"/>
              </a:ext>
            </a:extLst>
          </p:cNvPr>
          <p:cNvPicPr>
            <a:picLocks noChangeAspect="1"/>
          </p:cNvPicPr>
          <p:nvPr/>
        </p:nvPicPr>
        <p:blipFill>
          <a:blip r:embed="rId4">
            <a:extLst>
              <a:ext uri="{28A0092B-C50C-407E-A947-70E740481C1C}">
                <a14:useLocalDpi xmlns:a14="http://schemas.microsoft.com/office/drawing/2010/main" val="0"/>
              </a:ext>
            </a:extLst>
          </a:blip>
          <a:srcRect l="25741" t="14965" r="29375" b="5335"/>
          <a:stretch>
            <a:fillRect/>
          </a:stretch>
        </p:blipFill>
        <p:spPr>
          <a:xfrm>
            <a:off x="3429000" y="6026433"/>
            <a:ext cx="2489200" cy="2803897"/>
          </a:xfrm>
          <a:prstGeom prst="rect">
            <a:avLst/>
          </a:prstGeom>
        </p:spPr>
      </p:pic>
      <p:cxnSp>
        <p:nvCxnSpPr>
          <p:cNvPr id="14" name="Connecteur droit 13">
            <a:extLst>
              <a:ext uri="{FF2B5EF4-FFF2-40B4-BE49-F238E27FC236}">
                <a16:creationId xmlns:a16="http://schemas.microsoft.com/office/drawing/2014/main" id="{6615FBE2-B315-482A-B818-DB30938DA8C3}"/>
              </a:ext>
            </a:extLst>
          </p:cNvPr>
          <p:cNvCxnSpPr/>
          <p:nvPr/>
        </p:nvCxnSpPr>
        <p:spPr>
          <a:xfrm flipH="1">
            <a:off x="1338294" y="6829052"/>
            <a:ext cx="490506" cy="323944"/>
          </a:xfrm>
          <a:prstGeom prst="line">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09773195-C1C3-48E4-B35D-0EDB8179B928}"/>
              </a:ext>
            </a:extLst>
          </p:cNvPr>
          <p:cNvSpPr txBox="1"/>
          <p:nvPr/>
        </p:nvSpPr>
        <p:spPr>
          <a:xfrm>
            <a:off x="564709" y="7165566"/>
            <a:ext cx="1003801" cy="246221"/>
          </a:xfrm>
          <a:prstGeom prst="rect">
            <a:avLst/>
          </a:prstGeom>
          <a:noFill/>
        </p:spPr>
        <p:txBody>
          <a:bodyPr wrap="none" rtlCol="0">
            <a:noAutofit/>
          </a:bodyPr>
          <a:lstStyle/>
          <a:p>
            <a:pPr rtl="0"/>
            <a:r>
              <a:rPr lang="en-GB" sz="1000" b="0" i="0" u="none" strike="noStrike">
                <a:highlight>
                  <a:srgbClr val="000000">
                    <a:alpha val="0"/>
                  </a:srgbClr>
                </a:highlight>
                <a:latin typeface="Calibri"/>
              </a:rPr>
              <a:t>4mm drill bit</a:t>
            </a:r>
          </a:p>
        </p:txBody>
      </p:sp>
    </p:spTree>
    <p:extLst>
      <p:ext uri="{BB962C8B-B14F-4D97-AF65-F5344CB8AC3E}">
        <p14:creationId xmlns:p14="http://schemas.microsoft.com/office/powerpoint/2010/main" val="122060734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4.14.225.169"/>
  <p:tag name="AS_RELEASE_DATE" val="2020.03.14"/>
  <p:tag name="AS_TITLE" val="Aspose.Slides for .NET Standard 2.0"/>
  <p:tag name="AS_VERSION" val="20.3"/>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43330</TotalTime>
  <Words>3029</Words>
  <Application>Microsoft Office PowerPoint</Application>
  <PresentationFormat>Affichage à l'écran (4:3)</PresentationFormat>
  <Paragraphs>1596</Paragraphs>
  <Slides>131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131</vt:i4>
      </vt:variant>
    </vt:vector>
  </HeadingPairs>
  <TitlesOfParts>
    <vt:vector size="135"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Lynda Menaouine</dc:creator>
  <cp:lastModifiedBy>adv export</cp:lastModifiedBy>
  <cp:revision>1370</cp:revision>
  <dcterms:created xsi:type="dcterms:W3CDTF">2017-02-15T17:14:26Z</dcterms:created>
  <dcterms:modified xsi:type="dcterms:W3CDTF">2022-11-23T09:00:32Z</dcterms:modified>
</cp:coreProperties>
</file>